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Lst>
  <p:sldSz cy="6858000" cx="9144000"/>
  <p:notesSz cx="6858000" cy="9144000"/>
  <p:embeddedFontLst>
    <p:embeddedFont>
      <p:font typeface="Roboto Thin"/>
      <p:regular r:id="rId106"/>
      <p:bold r:id="rId107"/>
      <p:italic r:id="rId108"/>
      <p:boldItalic r:id="rId109"/>
    </p:embeddedFont>
    <p:embeddedFont>
      <p:font typeface="Roboto"/>
      <p:regular r:id="rId110"/>
      <p:bold r:id="rId111"/>
      <p:italic r:id="rId112"/>
      <p:boldItalic r:id="rId113"/>
    </p:embeddedFont>
    <p:embeddedFont>
      <p:font typeface="Roboto Medium"/>
      <p:regular r:id="rId114"/>
      <p:bold r:id="rId115"/>
      <p:italic r:id="rId116"/>
      <p:boldItalic r:id="rId117"/>
    </p:embeddedFont>
    <p:embeddedFont>
      <p:font typeface="Caveat"/>
      <p:regular r:id="rId118"/>
      <p:bold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3A7F81F-598D-4C3F-8B62-C8BEBB590C42}">
  <a:tblStyle styleId="{23A7F81F-598D-4C3F-8B62-C8BEBB590C4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Thin-bold.fntdata"/><Relationship Id="rId106" Type="http://schemas.openxmlformats.org/officeDocument/2006/relationships/font" Target="fonts/RobotoThin-regular.fntdata"/><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RobotoThin-boldItalic.fntdata"/><Relationship Id="rId108" Type="http://schemas.openxmlformats.org/officeDocument/2006/relationships/font" Target="fonts/RobotoThin-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Caveat-regular.fntdata"/><Relationship Id="rId117" Type="http://schemas.openxmlformats.org/officeDocument/2006/relationships/font" Target="fonts/RobotoMedium-boldItalic.fntdata"/><Relationship Id="rId116" Type="http://schemas.openxmlformats.org/officeDocument/2006/relationships/font" Target="fonts/RobotoMedium-italic.fntdata"/><Relationship Id="rId115" Type="http://schemas.openxmlformats.org/officeDocument/2006/relationships/font" Target="fonts/RobotoMedium-bold.fntdata"/><Relationship Id="rId119" Type="http://schemas.openxmlformats.org/officeDocument/2006/relationships/font" Target="fonts/Caveat-bold.fntdata"/><Relationship Id="rId15" Type="http://schemas.openxmlformats.org/officeDocument/2006/relationships/slide" Target="slides/slide10.xml"/><Relationship Id="rId110"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obotoMedium-regular.fntdata"/><Relationship Id="rId18" Type="http://schemas.openxmlformats.org/officeDocument/2006/relationships/slide" Target="slides/slide13.xml"/><Relationship Id="rId113" Type="http://schemas.openxmlformats.org/officeDocument/2006/relationships/font" Target="fonts/Roboto-boldItalic.fntdata"/><Relationship Id="rId112" Type="http://schemas.openxmlformats.org/officeDocument/2006/relationships/font" Target="fonts/Roboto-italic.fntdata"/><Relationship Id="rId111" Type="http://schemas.openxmlformats.org/officeDocument/2006/relationships/font" Target="fonts/Roboto-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882ca80c8a_0_3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82ca80c8a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6bdabc22c4_0_16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6bdabc22c4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8" name="Shape 3238"/>
        <p:cNvGrpSpPr/>
        <p:nvPr/>
      </p:nvGrpSpPr>
      <p:grpSpPr>
        <a:xfrm>
          <a:off x="0" y="0"/>
          <a:ext cx="0" cy="0"/>
          <a:chOff x="0" y="0"/>
          <a:chExt cx="0" cy="0"/>
        </a:xfrm>
      </p:grpSpPr>
      <p:sp>
        <p:nvSpPr>
          <p:cNvPr id="3239" name="Google Shape;3239;g6bed65e42d_2_44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40" name="Google Shape;3240;g6bed65e42d_2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6bdabc22c4_0_22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6bdabc22c4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6bdabc22c4_0_29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bdabc22c4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6bdabc22c4_0_37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6bdabc22c4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6bdabc22c4_0_46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6bdabc22c4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6bdabc22c4_0_65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6bdabc22c4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882ca80c8a_0_4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882ca80c8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6bdabc22c4_0_1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6bdabc22c4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6bdabc22c4_3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6bdabc22c4_3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9" name="Shape 1049"/>
        <p:cNvGrpSpPr/>
        <p:nvPr/>
      </p:nvGrpSpPr>
      <p:grpSpPr>
        <a:xfrm>
          <a:off x="0" y="0"/>
          <a:ext cx="0" cy="0"/>
          <a:chOff x="0" y="0"/>
          <a:chExt cx="0" cy="0"/>
        </a:xfrm>
      </p:grpSpPr>
      <p:sp>
        <p:nvSpPr>
          <p:cNvPr id="1050" name="Google Shape;1050;g6bdabc22c4_3_23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1" name="Google Shape;1051;g6bdabc22c4_3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882ca80c8a_0_16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82ca80c8a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6bdabc22c4_3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6bdabc22c4_3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6bdabc22c4_3_2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6bdabc22c4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882ca80c8a_0_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882ca80c8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882ca80c8a_0_2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882ca80c8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882ca80c8a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882ca80c8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6bed65e42d_2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6bed65e42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88aa332981_0_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1" name="Google Shape;1371;g88aa33298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88aa332981_0_2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88aa33298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3" name="Shape 1393"/>
        <p:cNvGrpSpPr/>
        <p:nvPr/>
      </p:nvGrpSpPr>
      <p:grpSpPr>
        <a:xfrm>
          <a:off x="0" y="0"/>
          <a:ext cx="0" cy="0"/>
          <a:chOff x="0" y="0"/>
          <a:chExt cx="0" cy="0"/>
        </a:xfrm>
      </p:grpSpPr>
      <p:sp>
        <p:nvSpPr>
          <p:cNvPr id="1394" name="Google Shape;1394;g899b894529_0_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5" name="Google Shape;1395;g899b89452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899b894529_0_3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03" name="Google Shape;1403;g899b89452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882ca80c8a_0_17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82ca80c8a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88aa332981_0_1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88aa33298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6" name="Shape 1416"/>
        <p:cNvGrpSpPr/>
        <p:nvPr/>
      </p:nvGrpSpPr>
      <p:grpSpPr>
        <a:xfrm>
          <a:off x="0" y="0"/>
          <a:ext cx="0" cy="0"/>
          <a:chOff x="0" y="0"/>
          <a:chExt cx="0" cy="0"/>
        </a:xfrm>
      </p:grpSpPr>
      <p:sp>
        <p:nvSpPr>
          <p:cNvPr id="1417" name="Google Shape;1417;g89217e6f8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18" name="Google Shape;1418;g89217e6f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89217e6f84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89217e6f8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g89217e6f84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89217e6f8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89217e6f84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89217e6f8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89217e6f84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89217e6f84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89217e6f84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89217e6f84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0" name="Shape 1460"/>
        <p:cNvGrpSpPr/>
        <p:nvPr/>
      </p:nvGrpSpPr>
      <p:grpSpPr>
        <a:xfrm>
          <a:off x="0" y="0"/>
          <a:ext cx="0" cy="0"/>
          <a:chOff x="0" y="0"/>
          <a:chExt cx="0" cy="0"/>
        </a:xfrm>
      </p:grpSpPr>
      <p:sp>
        <p:nvSpPr>
          <p:cNvPr id="1461" name="Google Shape;1461;g89217e6f84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2" name="Google Shape;1462;g89217e6f84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89217e6f84_0_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89217e6f8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89217e6f84_0_2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89217e6f84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6bdabc22c4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6bdabc22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89217e6f84_0_2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89217e6f8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89217e6f84_0_2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89217e6f8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89217e6f84_0_2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89217e6f84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89217e6f84_0_2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89217e6f84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88aa33298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88aa3329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6bed65e42d_2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6bed65e42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6bed65e42d_2_1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6bed65e42d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g6bed65e42d_2_1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29" name="Google Shape;1529;g6bed65e42d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6bed65e42d_2_2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6bed65e42d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6bed65e42d_2_6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6bed65e42d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6bdabc22c4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6bdabc22c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6bed65e42d_2_10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6bed65e42d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970be81c2e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970be81c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7" name="Shape 1667"/>
        <p:cNvGrpSpPr/>
        <p:nvPr/>
      </p:nvGrpSpPr>
      <p:grpSpPr>
        <a:xfrm>
          <a:off x="0" y="0"/>
          <a:ext cx="0" cy="0"/>
          <a:chOff x="0" y="0"/>
          <a:chExt cx="0" cy="0"/>
        </a:xfrm>
      </p:grpSpPr>
      <p:sp>
        <p:nvSpPr>
          <p:cNvPr id="1668" name="Google Shape;1668;g970be81c2e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970be81c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970be81c2e_0_1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970be81c2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970be81c2e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3" name="Google Shape;1683;g970be81c2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7" name="Shape 1687"/>
        <p:cNvGrpSpPr/>
        <p:nvPr/>
      </p:nvGrpSpPr>
      <p:grpSpPr>
        <a:xfrm>
          <a:off x="0" y="0"/>
          <a:ext cx="0" cy="0"/>
          <a:chOff x="0" y="0"/>
          <a:chExt cx="0" cy="0"/>
        </a:xfrm>
      </p:grpSpPr>
      <p:sp>
        <p:nvSpPr>
          <p:cNvPr id="1688" name="Google Shape;1688;g970be81c2e_0_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89" name="Google Shape;1689;g970be81c2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970be81c2e_0_4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970be81c2e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1" name="Shape 1741"/>
        <p:cNvGrpSpPr/>
        <p:nvPr/>
      </p:nvGrpSpPr>
      <p:grpSpPr>
        <a:xfrm>
          <a:off x="0" y="0"/>
          <a:ext cx="0" cy="0"/>
          <a:chOff x="0" y="0"/>
          <a:chExt cx="0" cy="0"/>
        </a:xfrm>
      </p:grpSpPr>
      <p:sp>
        <p:nvSpPr>
          <p:cNvPr id="1742" name="Google Shape;1742;g970be81c2e_0_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43" name="Google Shape;1743;g970be81c2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2" name="Shape 1772"/>
        <p:cNvGrpSpPr/>
        <p:nvPr/>
      </p:nvGrpSpPr>
      <p:grpSpPr>
        <a:xfrm>
          <a:off x="0" y="0"/>
          <a:ext cx="0" cy="0"/>
          <a:chOff x="0" y="0"/>
          <a:chExt cx="0" cy="0"/>
        </a:xfrm>
      </p:grpSpPr>
      <p:sp>
        <p:nvSpPr>
          <p:cNvPr id="1773" name="Google Shape;1773;g970be81c2e_0_10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4" name="Google Shape;1774;g970be81c2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970be81c2e_0_13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970be81c2e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6bdabc22c4_0_2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6bdabc22c4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5" name="Shape 1855"/>
        <p:cNvGrpSpPr/>
        <p:nvPr/>
      </p:nvGrpSpPr>
      <p:grpSpPr>
        <a:xfrm>
          <a:off x="0" y="0"/>
          <a:ext cx="0" cy="0"/>
          <a:chOff x="0" y="0"/>
          <a:chExt cx="0" cy="0"/>
        </a:xfrm>
      </p:grpSpPr>
      <p:sp>
        <p:nvSpPr>
          <p:cNvPr id="1856" name="Google Shape;1856;g970be81c2e_0_18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57" name="Google Shape;1857;g970be81c2e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970be81c2e_0_24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5" name="Google Shape;1915;g970be81c2e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970be81c2e_0_31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970be81c2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1" name="Shape 2061"/>
        <p:cNvGrpSpPr/>
        <p:nvPr/>
      </p:nvGrpSpPr>
      <p:grpSpPr>
        <a:xfrm>
          <a:off x="0" y="0"/>
          <a:ext cx="0" cy="0"/>
          <a:chOff x="0" y="0"/>
          <a:chExt cx="0" cy="0"/>
        </a:xfrm>
      </p:grpSpPr>
      <p:sp>
        <p:nvSpPr>
          <p:cNvPr id="2062" name="Google Shape;2062;g970be81c2e_0_3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63" name="Google Shape;2063;g970be81c2e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5" name="Shape 2155"/>
        <p:cNvGrpSpPr/>
        <p:nvPr/>
      </p:nvGrpSpPr>
      <p:grpSpPr>
        <a:xfrm>
          <a:off x="0" y="0"/>
          <a:ext cx="0" cy="0"/>
          <a:chOff x="0" y="0"/>
          <a:chExt cx="0" cy="0"/>
        </a:xfrm>
      </p:grpSpPr>
      <p:sp>
        <p:nvSpPr>
          <p:cNvPr id="2156" name="Google Shape;2156;g970be81c2e_0_48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7" name="Google Shape;2157;g970be81c2e_0_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4" name="Shape 2344"/>
        <p:cNvGrpSpPr/>
        <p:nvPr/>
      </p:nvGrpSpPr>
      <p:grpSpPr>
        <a:xfrm>
          <a:off x="0" y="0"/>
          <a:ext cx="0" cy="0"/>
          <a:chOff x="0" y="0"/>
          <a:chExt cx="0" cy="0"/>
        </a:xfrm>
      </p:grpSpPr>
      <p:sp>
        <p:nvSpPr>
          <p:cNvPr id="2345" name="Google Shape;2345;g970be81c2e_0_66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46" name="Google Shape;2346;g970be81c2e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6" name="Shape 2556"/>
        <p:cNvGrpSpPr/>
        <p:nvPr/>
      </p:nvGrpSpPr>
      <p:grpSpPr>
        <a:xfrm>
          <a:off x="0" y="0"/>
          <a:ext cx="0" cy="0"/>
          <a:chOff x="0" y="0"/>
          <a:chExt cx="0" cy="0"/>
        </a:xfrm>
      </p:grpSpPr>
      <p:sp>
        <p:nvSpPr>
          <p:cNvPr id="2557" name="Google Shape;2557;g970be81c2e_0_88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58" name="Google Shape;2558;g970be81c2e_0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6" name="Shape 2566"/>
        <p:cNvGrpSpPr/>
        <p:nvPr/>
      </p:nvGrpSpPr>
      <p:grpSpPr>
        <a:xfrm>
          <a:off x="0" y="0"/>
          <a:ext cx="0" cy="0"/>
          <a:chOff x="0" y="0"/>
          <a:chExt cx="0" cy="0"/>
        </a:xfrm>
      </p:grpSpPr>
      <p:sp>
        <p:nvSpPr>
          <p:cNvPr id="2567" name="Google Shape;2567;g970be81c2e_0_8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68" name="Google Shape;2568;g970be81c2e_0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970be81c2e_0_9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970be81c2e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970be81c2e_0_93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15" name="Google Shape;2615;g970be81c2e_0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6bdabc22c4_0_5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bdabc22c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9" name="Shape 2619"/>
        <p:cNvGrpSpPr/>
        <p:nvPr/>
      </p:nvGrpSpPr>
      <p:grpSpPr>
        <a:xfrm>
          <a:off x="0" y="0"/>
          <a:ext cx="0" cy="0"/>
          <a:chOff x="0" y="0"/>
          <a:chExt cx="0" cy="0"/>
        </a:xfrm>
      </p:grpSpPr>
      <p:sp>
        <p:nvSpPr>
          <p:cNvPr id="2620" name="Google Shape;2620;g970be81c2e_0_93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1" name="Google Shape;2621;g970be81c2e_0_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5" name="Shape 2625"/>
        <p:cNvGrpSpPr/>
        <p:nvPr/>
      </p:nvGrpSpPr>
      <p:grpSpPr>
        <a:xfrm>
          <a:off x="0" y="0"/>
          <a:ext cx="0" cy="0"/>
          <a:chOff x="0" y="0"/>
          <a:chExt cx="0" cy="0"/>
        </a:xfrm>
      </p:grpSpPr>
      <p:sp>
        <p:nvSpPr>
          <p:cNvPr id="2626" name="Google Shape;2626;g970be81c2e_0_94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27" name="Google Shape;2627;g970be81c2e_0_9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970be81c2e_0_95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970be81c2e_0_9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2" name="Shape 2672"/>
        <p:cNvGrpSpPr/>
        <p:nvPr/>
      </p:nvGrpSpPr>
      <p:grpSpPr>
        <a:xfrm>
          <a:off x="0" y="0"/>
          <a:ext cx="0" cy="0"/>
          <a:chOff x="0" y="0"/>
          <a:chExt cx="0" cy="0"/>
        </a:xfrm>
      </p:grpSpPr>
      <p:sp>
        <p:nvSpPr>
          <p:cNvPr id="2673" name="Google Shape;2673;g970be81c2e_0_98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4" name="Google Shape;2674;g970be81c2e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970be81c2e_0_10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970be81c2e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9" name="Shape 2759"/>
        <p:cNvGrpSpPr/>
        <p:nvPr/>
      </p:nvGrpSpPr>
      <p:grpSpPr>
        <a:xfrm>
          <a:off x="0" y="0"/>
          <a:ext cx="0" cy="0"/>
          <a:chOff x="0" y="0"/>
          <a:chExt cx="0" cy="0"/>
        </a:xfrm>
      </p:grpSpPr>
      <p:sp>
        <p:nvSpPr>
          <p:cNvPr id="2760" name="Google Shape;2760;g970be81c2e_0_107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61" name="Google Shape;2761;g970be81c2e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3" name="Shape 2813"/>
        <p:cNvGrpSpPr/>
        <p:nvPr/>
      </p:nvGrpSpPr>
      <p:grpSpPr>
        <a:xfrm>
          <a:off x="0" y="0"/>
          <a:ext cx="0" cy="0"/>
          <a:chOff x="0" y="0"/>
          <a:chExt cx="0" cy="0"/>
        </a:xfrm>
      </p:grpSpPr>
      <p:sp>
        <p:nvSpPr>
          <p:cNvPr id="2814" name="Google Shape;2814;g6bed65e42d_2_14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6bed65e42d_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7" name="Shape 2867"/>
        <p:cNvGrpSpPr/>
        <p:nvPr/>
      </p:nvGrpSpPr>
      <p:grpSpPr>
        <a:xfrm>
          <a:off x="0" y="0"/>
          <a:ext cx="0" cy="0"/>
          <a:chOff x="0" y="0"/>
          <a:chExt cx="0" cy="0"/>
        </a:xfrm>
      </p:grpSpPr>
      <p:sp>
        <p:nvSpPr>
          <p:cNvPr id="2868" name="Google Shape;2868;g820bf2f4c8_9_9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9" name="Google Shape;2869;g820bf2f4c8_9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6bed65e42d_2_19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77" name="Google Shape;2877;g6bed65e42d_2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8" name="Shape 2908"/>
        <p:cNvGrpSpPr/>
        <p:nvPr/>
      </p:nvGrpSpPr>
      <p:grpSpPr>
        <a:xfrm>
          <a:off x="0" y="0"/>
          <a:ext cx="0" cy="0"/>
          <a:chOff x="0" y="0"/>
          <a:chExt cx="0" cy="0"/>
        </a:xfrm>
      </p:grpSpPr>
      <p:sp>
        <p:nvSpPr>
          <p:cNvPr id="2909" name="Google Shape;2909;g6bed65e42d_2_23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10" name="Google Shape;2910;g6bed65e42d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6bdabc22c4_0_8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bdabc22c4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7" name="Shape 2947"/>
        <p:cNvGrpSpPr/>
        <p:nvPr/>
      </p:nvGrpSpPr>
      <p:grpSpPr>
        <a:xfrm>
          <a:off x="0" y="0"/>
          <a:ext cx="0" cy="0"/>
          <a:chOff x="0" y="0"/>
          <a:chExt cx="0" cy="0"/>
        </a:xfrm>
      </p:grpSpPr>
      <p:sp>
        <p:nvSpPr>
          <p:cNvPr id="2948" name="Google Shape;2948;g6bed65e42d_2_26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9" name="Google Shape;2949;g6bed65e42d_2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6" name="Shape 2986"/>
        <p:cNvGrpSpPr/>
        <p:nvPr/>
      </p:nvGrpSpPr>
      <p:grpSpPr>
        <a:xfrm>
          <a:off x="0" y="0"/>
          <a:ext cx="0" cy="0"/>
          <a:chOff x="0" y="0"/>
          <a:chExt cx="0" cy="0"/>
        </a:xfrm>
      </p:grpSpPr>
      <p:sp>
        <p:nvSpPr>
          <p:cNvPr id="2987" name="Google Shape;2987;g6bed65e42d_2_30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88" name="Google Shape;2988;g6bed65e42d_2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5" name="Shape 3025"/>
        <p:cNvGrpSpPr/>
        <p:nvPr/>
      </p:nvGrpSpPr>
      <p:grpSpPr>
        <a:xfrm>
          <a:off x="0" y="0"/>
          <a:ext cx="0" cy="0"/>
          <a:chOff x="0" y="0"/>
          <a:chExt cx="0" cy="0"/>
        </a:xfrm>
      </p:grpSpPr>
      <p:sp>
        <p:nvSpPr>
          <p:cNvPr id="3026" name="Google Shape;3026;g6bed65e42d_2_34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7" name="Google Shape;3027;g6bed65e42d_2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4" name="Shape 3064"/>
        <p:cNvGrpSpPr/>
        <p:nvPr/>
      </p:nvGrpSpPr>
      <p:grpSpPr>
        <a:xfrm>
          <a:off x="0" y="0"/>
          <a:ext cx="0" cy="0"/>
          <a:chOff x="0" y="0"/>
          <a:chExt cx="0" cy="0"/>
        </a:xfrm>
      </p:grpSpPr>
      <p:sp>
        <p:nvSpPr>
          <p:cNvPr id="3065" name="Google Shape;3065;g6bed65e42d_2_38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6bed65e42d_2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5" name="Shape 3115"/>
        <p:cNvGrpSpPr/>
        <p:nvPr/>
      </p:nvGrpSpPr>
      <p:grpSpPr>
        <a:xfrm>
          <a:off x="0" y="0"/>
          <a:ext cx="0" cy="0"/>
          <a:chOff x="0" y="0"/>
          <a:chExt cx="0" cy="0"/>
        </a:xfrm>
      </p:grpSpPr>
      <p:sp>
        <p:nvSpPr>
          <p:cNvPr id="3116" name="Google Shape;3116;g6bed65e42d_2_43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17" name="Google Shape;3117;g6bed65e42d_2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4" name="Shape 3124"/>
        <p:cNvGrpSpPr/>
        <p:nvPr/>
      </p:nvGrpSpPr>
      <p:grpSpPr>
        <a:xfrm>
          <a:off x="0" y="0"/>
          <a:ext cx="0" cy="0"/>
          <a:chOff x="0" y="0"/>
          <a:chExt cx="0" cy="0"/>
        </a:xfrm>
      </p:grpSpPr>
      <p:sp>
        <p:nvSpPr>
          <p:cNvPr id="3125" name="Google Shape;3125;g82086db703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26" name="Google Shape;3126;g82086db70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9" name="Shape 3129"/>
        <p:cNvGrpSpPr/>
        <p:nvPr/>
      </p:nvGrpSpPr>
      <p:grpSpPr>
        <a:xfrm>
          <a:off x="0" y="0"/>
          <a:ext cx="0" cy="0"/>
          <a:chOff x="0" y="0"/>
          <a:chExt cx="0" cy="0"/>
        </a:xfrm>
      </p:grpSpPr>
      <p:sp>
        <p:nvSpPr>
          <p:cNvPr id="3130" name="Google Shape;3130;g82086db703_0_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31" name="Google Shape;3131;g82086db70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g82086db703_0_1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0" name="Google Shape;3150;g82086db703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4" name="Shape 3154"/>
        <p:cNvGrpSpPr/>
        <p:nvPr/>
      </p:nvGrpSpPr>
      <p:grpSpPr>
        <a:xfrm>
          <a:off x="0" y="0"/>
          <a:ext cx="0" cy="0"/>
          <a:chOff x="0" y="0"/>
          <a:chExt cx="0" cy="0"/>
        </a:xfrm>
      </p:grpSpPr>
      <p:sp>
        <p:nvSpPr>
          <p:cNvPr id="3155" name="Google Shape;3155;g82086db703_0_46: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56" name="Google Shape;3156;g82086db70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g82086db703_0_6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66" name="Google Shape;3166;g82086db70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6bdabc22c4_0_1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bdabc22c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0" name="Shape 3170"/>
        <p:cNvGrpSpPr/>
        <p:nvPr/>
      </p:nvGrpSpPr>
      <p:grpSpPr>
        <a:xfrm>
          <a:off x="0" y="0"/>
          <a:ext cx="0" cy="0"/>
          <a:chOff x="0" y="0"/>
          <a:chExt cx="0" cy="0"/>
        </a:xfrm>
      </p:grpSpPr>
      <p:sp>
        <p:nvSpPr>
          <p:cNvPr id="3171" name="Google Shape;3171;g82086db703_0_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2" name="Google Shape;3172;g82086db70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5" name="Shape 3175"/>
        <p:cNvGrpSpPr/>
        <p:nvPr/>
      </p:nvGrpSpPr>
      <p:grpSpPr>
        <a:xfrm>
          <a:off x="0" y="0"/>
          <a:ext cx="0" cy="0"/>
          <a:chOff x="0" y="0"/>
          <a:chExt cx="0" cy="0"/>
        </a:xfrm>
      </p:grpSpPr>
      <p:sp>
        <p:nvSpPr>
          <p:cNvPr id="3176" name="Google Shape;3176;g82086db703_0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77" name="Google Shape;3177;g82086db703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4" name="Shape 3184"/>
        <p:cNvGrpSpPr/>
        <p:nvPr/>
      </p:nvGrpSpPr>
      <p:grpSpPr>
        <a:xfrm>
          <a:off x="0" y="0"/>
          <a:ext cx="0" cy="0"/>
          <a:chOff x="0" y="0"/>
          <a:chExt cx="0" cy="0"/>
        </a:xfrm>
      </p:grpSpPr>
      <p:sp>
        <p:nvSpPr>
          <p:cNvPr id="3185" name="Google Shape;3185;g82086db703_0_1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6" name="Google Shape;3186;g82086db70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1" name="Shape 3191"/>
        <p:cNvGrpSpPr/>
        <p:nvPr/>
      </p:nvGrpSpPr>
      <p:grpSpPr>
        <a:xfrm>
          <a:off x="0" y="0"/>
          <a:ext cx="0" cy="0"/>
          <a:chOff x="0" y="0"/>
          <a:chExt cx="0" cy="0"/>
        </a:xfrm>
      </p:grpSpPr>
      <p:sp>
        <p:nvSpPr>
          <p:cNvPr id="3192" name="Google Shape;3192;g820bf2f4c8_9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3" name="Google Shape;3193;g820bf2f4c8_9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6" name="Shape 3196"/>
        <p:cNvGrpSpPr/>
        <p:nvPr/>
      </p:nvGrpSpPr>
      <p:grpSpPr>
        <a:xfrm>
          <a:off x="0" y="0"/>
          <a:ext cx="0" cy="0"/>
          <a:chOff x="0" y="0"/>
          <a:chExt cx="0" cy="0"/>
        </a:xfrm>
      </p:grpSpPr>
      <p:sp>
        <p:nvSpPr>
          <p:cNvPr id="3197" name="Google Shape;3197;g820bf2f4c8_9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8" name="Google Shape;3198;g820bf2f4c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3" name="Shape 3203"/>
        <p:cNvGrpSpPr/>
        <p:nvPr/>
      </p:nvGrpSpPr>
      <p:grpSpPr>
        <a:xfrm>
          <a:off x="0" y="0"/>
          <a:ext cx="0" cy="0"/>
          <a:chOff x="0" y="0"/>
          <a:chExt cx="0" cy="0"/>
        </a:xfrm>
      </p:grpSpPr>
      <p:sp>
        <p:nvSpPr>
          <p:cNvPr id="3204" name="Google Shape;3204;g820bf2f4c8_9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05" name="Google Shape;3205;g820bf2f4c8_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0" name="Shape 3210"/>
        <p:cNvGrpSpPr/>
        <p:nvPr/>
      </p:nvGrpSpPr>
      <p:grpSpPr>
        <a:xfrm>
          <a:off x="0" y="0"/>
          <a:ext cx="0" cy="0"/>
          <a:chOff x="0" y="0"/>
          <a:chExt cx="0" cy="0"/>
        </a:xfrm>
      </p:grpSpPr>
      <p:sp>
        <p:nvSpPr>
          <p:cNvPr id="3211" name="Google Shape;3211;g820bf2f4c8_9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2" name="Google Shape;3212;g820bf2f4c8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7" name="Shape 3217"/>
        <p:cNvGrpSpPr/>
        <p:nvPr/>
      </p:nvGrpSpPr>
      <p:grpSpPr>
        <a:xfrm>
          <a:off x="0" y="0"/>
          <a:ext cx="0" cy="0"/>
          <a:chOff x="0" y="0"/>
          <a:chExt cx="0" cy="0"/>
        </a:xfrm>
      </p:grpSpPr>
      <p:sp>
        <p:nvSpPr>
          <p:cNvPr id="3218" name="Google Shape;3218;g820bf2f4c8_9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19" name="Google Shape;3219;g820bf2f4c8_9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4" name="Shape 3224"/>
        <p:cNvGrpSpPr/>
        <p:nvPr/>
      </p:nvGrpSpPr>
      <p:grpSpPr>
        <a:xfrm>
          <a:off x="0" y="0"/>
          <a:ext cx="0" cy="0"/>
          <a:chOff x="0" y="0"/>
          <a:chExt cx="0" cy="0"/>
        </a:xfrm>
      </p:grpSpPr>
      <p:sp>
        <p:nvSpPr>
          <p:cNvPr id="3225" name="Google Shape;3225;g820bf2f4c8_9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6" name="Google Shape;3226;g820bf2f4c8_9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1" name="Shape 3231"/>
        <p:cNvGrpSpPr/>
        <p:nvPr/>
      </p:nvGrpSpPr>
      <p:grpSpPr>
        <a:xfrm>
          <a:off x="0" y="0"/>
          <a:ext cx="0" cy="0"/>
          <a:chOff x="0" y="0"/>
          <a:chExt cx="0" cy="0"/>
        </a:xfrm>
      </p:grpSpPr>
      <p:sp>
        <p:nvSpPr>
          <p:cNvPr id="3232" name="Google Shape;3232;g820bf2f4c8_9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33" name="Google Shape;3233;g820bf2f4c8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2" name="Google Shape;12;p2"/>
          <p:cNvGrpSpPr/>
          <p:nvPr/>
        </p:nvGrpSpPr>
        <p:grpSpPr>
          <a:xfrm>
            <a:off x="8366929" y="6137148"/>
            <a:ext cx="317524" cy="642461"/>
            <a:chOff x="2085650" y="1351575"/>
            <a:chExt cx="1038000" cy="1903025"/>
          </a:xfrm>
        </p:grpSpPr>
        <p:sp>
          <p:nvSpPr>
            <p:cNvPr id="13" name="Google Shape;13;p2"/>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2"/>
            <p:cNvCxnSpPr>
              <a:stCxn id="15" idx="1"/>
            </p:cNvCxnSpPr>
            <p:nvPr/>
          </p:nvCxnSpPr>
          <p:spPr>
            <a:xfrm>
              <a:off x="2599721" y="1900635"/>
              <a:ext cx="4800" cy="855000"/>
            </a:xfrm>
            <a:prstGeom prst="straightConnector1">
              <a:avLst/>
            </a:prstGeom>
            <a:noFill/>
            <a:ln cap="flat" cmpd="sng" w="9525">
              <a:solidFill>
                <a:schemeClr val="dk2"/>
              </a:solidFill>
              <a:prstDash val="solid"/>
              <a:round/>
              <a:headEnd len="med" w="med" type="none"/>
              <a:tailEnd len="med" w="med" type="none"/>
            </a:ln>
          </p:spPr>
        </p:cxnSp>
        <p:cxnSp>
          <p:nvCxnSpPr>
            <p:cNvPr id="16" name="Google Shape;16;p2"/>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7" name="Google Shape;17;p2"/>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18" name="Google Shape;18;p2"/>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19" name="Google Shape;19;p2"/>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20" name="Google Shape;20;p2"/>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2"/>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grpSp>
        <p:nvGrpSpPr>
          <p:cNvPr id="26" name="Google Shape;26;p2"/>
          <p:cNvGrpSpPr/>
          <p:nvPr/>
        </p:nvGrpSpPr>
        <p:grpSpPr>
          <a:xfrm>
            <a:off x="7883935" y="6137176"/>
            <a:ext cx="312023" cy="660053"/>
            <a:chOff x="3618288" y="1252942"/>
            <a:chExt cx="1038000" cy="1988113"/>
          </a:xfrm>
        </p:grpSpPr>
        <p:cxnSp>
          <p:nvCxnSpPr>
            <p:cNvPr id="27" name="Google Shape;27;p2"/>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28" name="Google Shape;28;p2"/>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29" name="Google Shape;29;p2"/>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30" name="Google Shape;30;p2"/>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31" name="Google Shape;31;p2"/>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32" name="Google Shape;32;p2"/>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33" name="Google Shape;33;p2"/>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34" name="Google Shape;34;p2"/>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7306208" y="6137195"/>
            <a:ext cx="398696" cy="685623"/>
            <a:chOff x="595950" y="1277375"/>
            <a:chExt cx="1038000" cy="1925366"/>
          </a:xfrm>
        </p:grpSpPr>
        <p:cxnSp>
          <p:nvCxnSpPr>
            <p:cNvPr id="37" name="Google Shape;37;p2"/>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38" name="Google Shape;38;p2"/>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39" name="Google Shape;39;p2"/>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40" name="Google Shape;40;p2"/>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41" name="Google Shape;41;p2"/>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43" name="Google Shape;43;p2"/>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2"/>
            <p:cNvGrpSpPr/>
            <p:nvPr/>
          </p:nvGrpSpPr>
          <p:grpSpPr>
            <a:xfrm>
              <a:off x="913049" y="1590975"/>
              <a:ext cx="387400" cy="119400"/>
              <a:chOff x="210625" y="1525375"/>
              <a:chExt cx="387400" cy="119400"/>
            </a:xfrm>
          </p:grpSpPr>
          <p:sp>
            <p:nvSpPr>
              <p:cNvPr id="46" name="Google Shape;46;p2"/>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2"/>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49" name="Google Shape;49;p2"/>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50" name="Google Shape;50;p2"/>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4" name="Shape 84"/>
        <p:cNvGrpSpPr/>
        <p:nvPr/>
      </p:nvGrpSpPr>
      <p:grpSpPr>
        <a:xfrm>
          <a:off x="0" y="0"/>
          <a:ext cx="0" cy="0"/>
          <a:chOff x="0" y="0"/>
          <a:chExt cx="0" cy="0"/>
        </a:xfrm>
      </p:grpSpPr>
      <p:sp>
        <p:nvSpPr>
          <p:cNvPr id="85" name="Google Shape;8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86" name="Google Shape;8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7" name="Google Shape;8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8" name="Shape 88"/>
        <p:cNvGrpSpPr/>
        <p:nvPr/>
      </p:nvGrpSpPr>
      <p:grpSpPr>
        <a:xfrm>
          <a:off x="0" y="0"/>
          <a:ext cx="0" cy="0"/>
          <a:chOff x="0" y="0"/>
          <a:chExt cx="0" cy="0"/>
        </a:xfrm>
      </p:grpSpPr>
      <p:sp>
        <p:nvSpPr>
          <p:cNvPr id="89" name="Google Shape;8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 UMCloud.png" id="90" name="Google Shape;90;p12"/>
          <p:cNvPicPr preferRelativeResize="0"/>
          <p:nvPr/>
        </p:nvPicPr>
        <p:blipFill>
          <a:blip r:embed="rId2">
            <a:alphaModFix/>
          </a:blip>
          <a:stretch>
            <a:fillRect/>
          </a:stretch>
        </p:blipFill>
        <p:spPr>
          <a:xfrm>
            <a:off x="8094049" y="157500"/>
            <a:ext cx="865586" cy="76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Content" type="obj">
  <p:cSld name="OBJECT">
    <p:spTree>
      <p:nvGrpSpPr>
        <p:cNvPr id="91" name="Shape 91"/>
        <p:cNvGrpSpPr/>
        <p:nvPr/>
      </p:nvGrpSpPr>
      <p:grpSpPr>
        <a:xfrm>
          <a:off x="0" y="0"/>
          <a:ext cx="0" cy="0"/>
          <a:chOff x="0" y="0"/>
          <a:chExt cx="0" cy="0"/>
        </a:xfrm>
      </p:grpSpPr>
      <p:sp>
        <p:nvSpPr>
          <p:cNvPr id="92" name="Google Shape;92;p13"/>
          <p:cNvSpPr txBox="1"/>
          <p:nvPr>
            <p:ph type="title"/>
          </p:nvPr>
        </p:nvSpPr>
        <p:spPr>
          <a:xfrm>
            <a:off x="311760" y="593280"/>
            <a:ext cx="8520000" cy="763200"/>
          </a:xfrm>
          <a:prstGeom prst="rect">
            <a:avLst/>
          </a:prstGeom>
          <a:noFill/>
          <a:ln>
            <a:noFill/>
          </a:ln>
        </p:spPr>
        <p:txBody>
          <a:bodyPr anchorCtr="0" anchor="ctr" bIns="0" lIns="0" spcFirstLastPara="1" rIns="0" wrap="square" tIns="0">
            <a:noAutofit/>
          </a:bodyPr>
          <a:lstStyle>
            <a:lvl1pPr lvl="0" rtl="0" algn="l">
              <a:spcBef>
                <a:spcPts val="0"/>
              </a:spcBef>
              <a:spcAft>
                <a:spcPts val="0"/>
              </a:spcAft>
              <a:buSzPts val="2800"/>
              <a:buNone/>
              <a:defRPr/>
            </a:lvl1pPr>
            <a:lvl2pPr lvl="1" rtl="0" algn="l">
              <a:spcBef>
                <a:spcPts val="0"/>
              </a:spcBef>
              <a:spcAft>
                <a:spcPts val="0"/>
              </a:spcAft>
              <a:buSzPts val="2800"/>
              <a:buNone/>
              <a:defRPr/>
            </a:lvl2pPr>
            <a:lvl3pPr lvl="2" rtl="0" algn="l">
              <a:spcBef>
                <a:spcPts val="0"/>
              </a:spcBef>
              <a:spcAft>
                <a:spcPts val="0"/>
              </a:spcAft>
              <a:buSzPts val="2800"/>
              <a:buNone/>
              <a:defRPr/>
            </a:lvl3pPr>
            <a:lvl4pPr lvl="3" rtl="0" algn="l">
              <a:spcBef>
                <a:spcPts val="0"/>
              </a:spcBef>
              <a:spcAft>
                <a:spcPts val="0"/>
              </a:spcAft>
              <a:buSzPts val="2800"/>
              <a:buNone/>
              <a:defRPr/>
            </a:lvl4pPr>
            <a:lvl5pPr lvl="4" rtl="0" algn="l">
              <a:spcBef>
                <a:spcPts val="0"/>
              </a:spcBef>
              <a:spcAft>
                <a:spcPts val="0"/>
              </a:spcAft>
              <a:buSzPts val="2800"/>
              <a:buNone/>
              <a:defRPr/>
            </a:lvl5pPr>
            <a:lvl6pPr lvl="5" rtl="0" algn="l">
              <a:spcBef>
                <a:spcPts val="0"/>
              </a:spcBef>
              <a:spcAft>
                <a:spcPts val="0"/>
              </a:spcAft>
              <a:buSzPts val="2800"/>
              <a:buNone/>
              <a:defRPr/>
            </a:lvl6pPr>
            <a:lvl7pPr lvl="6" rtl="0" algn="l">
              <a:spcBef>
                <a:spcPts val="0"/>
              </a:spcBef>
              <a:spcAft>
                <a:spcPts val="0"/>
              </a:spcAft>
              <a:buSzPts val="2800"/>
              <a:buNone/>
              <a:defRPr/>
            </a:lvl7pPr>
            <a:lvl8pPr lvl="7" rtl="0" algn="l">
              <a:spcBef>
                <a:spcPts val="0"/>
              </a:spcBef>
              <a:spcAft>
                <a:spcPts val="0"/>
              </a:spcAft>
              <a:buSzPts val="2800"/>
              <a:buNone/>
              <a:defRPr/>
            </a:lvl8pPr>
            <a:lvl9pPr lvl="8" rtl="0" algn="l">
              <a:spcBef>
                <a:spcPts val="0"/>
              </a:spcBef>
              <a:spcAft>
                <a:spcPts val="0"/>
              </a:spcAft>
              <a:buSzPts val="2800"/>
              <a:buNone/>
              <a:defRPr/>
            </a:lvl9pPr>
          </a:lstStyle>
          <a:p/>
        </p:txBody>
      </p:sp>
      <p:sp>
        <p:nvSpPr>
          <p:cNvPr id="93" name="Google Shape;93;p13"/>
          <p:cNvSpPr txBox="1"/>
          <p:nvPr>
            <p:ph idx="1" type="body"/>
          </p:nvPr>
        </p:nvSpPr>
        <p:spPr>
          <a:xfrm>
            <a:off x="311760" y="1536480"/>
            <a:ext cx="8520000" cy="45546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1800"/>
              <a:buNone/>
              <a:defRPr/>
            </a:lvl1pPr>
            <a:lvl2pPr indent="-228600" lvl="1" marL="914400" rtl="0" algn="l">
              <a:spcBef>
                <a:spcPts val="1600"/>
              </a:spcBef>
              <a:spcAft>
                <a:spcPts val="0"/>
              </a:spcAft>
              <a:buSzPts val="1400"/>
              <a:buNone/>
              <a:defRPr/>
            </a:lvl2pPr>
            <a:lvl3pPr indent="-228600" lvl="2" marL="1371600" rtl="0" algn="l">
              <a:spcBef>
                <a:spcPts val="1600"/>
              </a:spcBef>
              <a:spcAft>
                <a:spcPts val="0"/>
              </a:spcAft>
              <a:buSzPts val="1400"/>
              <a:buNone/>
              <a:defRPr/>
            </a:lvl3pPr>
            <a:lvl4pPr indent="-228600" lvl="3" marL="1828800" rtl="0" algn="l">
              <a:spcBef>
                <a:spcPts val="1600"/>
              </a:spcBef>
              <a:spcAft>
                <a:spcPts val="0"/>
              </a:spcAft>
              <a:buSzPts val="1400"/>
              <a:buNone/>
              <a:defRPr/>
            </a:lvl4pPr>
            <a:lvl5pPr indent="-228600" lvl="4" marL="2286000" rtl="0" algn="l">
              <a:spcBef>
                <a:spcPts val="1600"/>
              </a:spcBef>
              <a:spcAft>
                <a:spcPts val="0"/>
              </a:spcAft>
              <a:buSzPts val="1400"/>
              <a:buNone/>
              <a:defRPr/>
            </a:lvl5pPr>
            <a:lvl6pPr indent="-228600" lvl="5" marL="2743200" rtl="0" algn="l">
              <a:spcBef>
                <a:spcPts val="1600"/>
              </a:spcBef>
              <a:spcAft>
                <a:spcPts val="0"/>
              </a:spcAft>
              <a:buSzPts val="1400"/>
              <a:buNone/>
              <a:defRPr/>
            </a:lvl6pPr>
            <a:lvl7pPr indent="-228600" lvl="6" marL="3200400" rtl="0" algn="l">
              <a:spcBef>
                <a:spcPts val="1600"/>
              </a:spcBef>
              <a:spcAft>
                <a:spcPts val="0"/>
              </a:spcAft>
              <a:buSzPts val="1400"/>
              <a:buNone/>
              <a:defRPr/>
            </a:lvl7pPr>
            <a:lvl8pPr indent="-228600" lvl="7" marL="3657600" rtl="0" algn="l">
              <a:spcBef>
                <a:spcPts val="1600"/>
              </a:spcBef>
              <a:spcAft>
                <a:spcPts val="0"/>
              </a:spcAft>
              <a:buSzPts val="1400"/>
              <a:buNone/>
              <a:defRPr/>
            </a:lvl8pPr>
            <a:lvl9pPr indent="-228600" lvl="8" marL="4114800" rtl="0" algn="l">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1" name="Shape 51"/>
        <p:cNvGrpSpPr/>
        <p:nvPr/>
      </p:nvGrpSpPr>
      <p:grpSpPr>
        <a:xfrm>
          <a:off x="0" y="0"/>
          <a:ext cx="0" cy="0"/>
          <a:chOff x="0" y="0"/>
          <a:chExt cx="0" cy="0"/>
        </a:xfrm>
      </p:grpSpPr>
      <p:sp>
        <p:nvSpPr>
          <p:cNvPr id="52" name="Google Shape;52;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3" name="Google Shape;53;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4" name="Shape 54"/>
        <p:cNvGrpSpPr/>
        <p:nvPr/>
      </p:nvGrpSpPr>
      <p:grpSpPr>
        <a:xfrm>
          <a:off x="0" y="0"/>
          <a:ext cx="0" cy="0"/>
          <a:chOff x="0" y="0"/>
          <a:chExt cx="0" cy="0"/>
        </a:xfrm>
      </p:grpSpPr>
      <p:sp>
        <p:nvSpPr>
          <p:cNvPr id="55" name="Google Shape;55;p4"/>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6" name="Google Shape;56;p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7" name="Google Shape;57;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Logo UMCloud.png" id="58" name="Google Shape;58;p4"/>
          <p:cNvPicPr preferRelativeResize="0"/>
          <p:nvPr/>
        </p:nvPicPr>
        <p:blipFill>
          <a:blip r:embed="rId2">
            <a:alphaModFix/>
          </a:blip>
          <a:stretch>
            <a:fillRect/>
          </a:stretch>
        </p:blipFill>
        <p:spPr>
          <a:xfrm>
            <a:off x="8094049" y="157500"/>
            <a:ext cx="865586" cy="763500"/>
          </a:xfrm>
          <a:prstGeom prst="rect">
            <a:avLst/>
          </a:prstGeom>
          <a:noFill/>
          <a:ln>
            <a:noFill/>
          </a:ln>
        </p:spPr>
      </p:pic>
      <p:cxnSp>
        <p:nvCxnSpPr>
          <p:cNvPr id="59" name="Google Shape;59;p4"/>
          <p:cNvCxnSpPr/>
          <p:nvPr/>
        </p:nvCxnSpPr>
        <p:spPr>
          <a:xfrm>
            <a:off x="79750" y="695680"/>
            <a:ext cx="7908000" cy="3600"/>
          </a:xfrm>
          <a:prstGeom prst="straightConnector1">
            <a:avLst/>
          </a:prstGeom>
          <a:noFill/>
          <a:ln cap="flat" cmpd="sng" w="19050">
            <a:solidFill>
              <a:srgbClr val="0000FF"/>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3" name="Google Shape;6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4" name="Google Shape;6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sp>
        <p:nvSpPr>
          <p:cNvPr id="66" name="Google Shape;6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 name="Shape 68"/>
        <p:cNvGrpSpPr/>
        <p:nvPr/>
      </p:nvGrpSpPr>
      <p:grpSpPr>
        <a:xfrm>
          <a:off x="0" y="0"/>
          <a:ext cx="0" cy="0"/>
          <a:chOff x="0" y="0"/>
          <a:chExt cx="0" cy="0"/>
        </a:xfrm>
      </p:grpSpPr>
      <p:sp>
        <p:nvSpPr>
          <p:cNvPr id="69" name="Google Shape;6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0" name="Google Shape;7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2" name="Shape 72"/>
        <p:cNvGrpSpPr/>
        <p:nvPr/>
      </p:nvGrpSpPr>
      <p:grpSpPr>
        <a:xfrm>
          <a:off x="0" y="0"/>
          <a:ext cx="0" cy="0"/>
          <a:chOff x="0" y="0"/>
          <a:chExt cx="0" cy="0"/>
        </a:xfrm>
      </p:grpSpPr>
      <p:sp>
        <p:nvSpPr>
          <p:cNvPr id="73" name="Google Shape;7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4" name="Google Shape;7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78" name="Google Shape;7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79" name="Google Shape;7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0" name="Google Shape;8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1" name="Shape 81"/>
        <p:cNvGrpSpPr/>
        <p:nvPr/>
      </p:nvGrpSpPr>
      <p:grpSpPr>
        <a:xfrm>
          <a:off x="0" y="0"/>
          <a:ext cx="0" cy="0"/>
          <a:chOff x="0" y="0"/>
          <a:chExt cx="0" cy="0"/>
        </a:xfrm>
      </p:grpSpPr>
      <p:sp>
        <p:nvSpPr>
          <p:cNvPr id="82" name="Google Shape;8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3" name="Google Shape;8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hyperlink" Target="https://github.com/cncf/landscape" TargetMode="External"/><Relationship Id="rId4" Type="http://schemas.openxmlformats.org/officeDocument/2006/relationships/image" Target="../media/image40.png"/><Relationship Id="rId5"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en.wikipedia.org/wiki/Cloud_computing" TargetMode="External"/><Relationship Id="rId4" Type="http://schemas.openxmlformats.org/officeDocument/2006/relationships/hyperlink" Target="http://nvlpubs.nist.gov/nistpubs/Legacy/SP/nistspecialpublication800-145.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cloud.um.edu.ar" TargetMode="External"/><Relationship Id="rId4" Type="http://schemas.openxmlformats.org/officeDocument/2006/relationships/image" Target="../media/image5.png"/><Relationship Id="rId5"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my.cloud.um.edu.ar" TargetMode="Externa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console.cloud.um.edu.ar" TargetMode="Externa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ubuntu.com/tutorials/install-and-configure-wordpres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ubuntu.com/tutorials/install-and-configure-wordpres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hyperlink" Target="http://10.201.0.33/blog/" TargetMode="External"/><Relationship Id="rId4" Type="http://schemas.openxmlformats.org/officeDocument/2006/relationships/hyperlink" Target="https://ubuntu.com/tutorials/install-and-configure-wordpres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localhost/"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2.pn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s://github.com/cncf/toc/blob/master/DEFINITION.md"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4.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0.png"/><Relationship Id="rId4" Type="http://schemas.openxmlformats.org/officeDocument/2006/relationships/image" Target="../media/image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5.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hyperlink" Target="http://en.wikipedia.org/wiki/Cloud_computing" TargetMode="External"/><Relationship Id="rId4" Type="http://schemas.openxmlformats.org/officeDocument/2006/relationships/hyperlink" Target="http://nvlpubs.nist.gov/nistpubs/Legacy/SP/nistspecialpublication800-145.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hyperlink" Target="https://github.com/cncf/toc/blob/master/DEFINITION.md"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4.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20.png"/><Relationship Id="rId4" Type="http://schemas.openxmlformats.org/officeDocument/2006/relationships/image" Target="../media/image2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2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5.png"/><Relationship Id="rId4" Type="http://schemas.openxmlformats.org/officeDocument/2006/relationships/image" Target="../media/image2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25.png"/><Relationship Id="rId4" Type="http://schemas.openxmlformats.org/officeDocument/2006/relationships/image" Target="../media/image2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5.png"/><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hyperlink" Target="https://www.cncf.io/about/charter/" TargetMode="External"/><Relationship Id="rId4" Type="http://schemas.openxmlformats.org/officeDocument/2006/relationships/hyperlink" Target="https://www.oreilly.com/webops-perf/free/beyond-the-twelve-factor-app.csp"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36.png"/><Relationship Id="rId4" Type="http://schemas.openxmlformats.org/officeDocument/2006/relationships/image" Target="../media/image28.jpg"/><Relationship Id="rId5" Type="http://schemas.openxmlformats.org/officeDocument/2006/relationships/image" Target="../media/image27.png"/><Relationship Id="rId6" Type="http://schemas.openxmlformats.org/officeDocument/2006/relationships/image" Target="../media/image39.png"/></Relationships>
</file>

<file path=ppt/slides/_rels/slide84.xml.rels><?xml version="1.0" encoding="UTF-8" standalone="yes"?><Relationships xmlns="http://schemas.openxmlformats.org/package/2006/relationships"><Relationship Id="rId11" Type="http://schemas.openxmlformats.org/officeDocument/2006/relationships/image" Target="../media/image39.png"/><Relationship Id="rId10" Type="http://schemas.openxmlformats.org/officeDocument/2006/relationships/image" Target="../media/image36.png"/><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hyperlink" Target="https://cloud.google.com/kubernetes-engine/" TargetMode="External"/><Relationship Id="rId4" Type="http://schemas.openxmlformats.org/officeDocument/2006/relationships/hyperlink" Target="https://aws.amazon.com/eks/" TargetMode="External"/><Relationship Id="rId9" Type="http://schemas.openxmlformats.org/officeDocument/2006/relationships/hyperlink" Target="https://github.com/kubernetes-sigs/kubeadm-dind-cluster" TargetMode="External"/><Relationship Id="rId5" Type="http://schemas.openxmlformats.org/officeDocument/2006/relationships/hyperlink" Target="https://azure.microsoft.com/en-us/services/kubernetes-service/" TargetMode="External"/><Relationship Id="rId6" Type="http://schemas.openxmlformats.org/officeDocument/2006/relationships/hyperlink" Target="https://github.com/kubernetes-incubator/kubespray" TargetMode="External"/><Relationship Id="rId7" Type="http://schemas.openxmlformats.org/officeDocument/2006/relationships/hyperlink" Target="https://kubernetes.io/docs/setup/independent/create-cluster-kubeadm/" TargetMode="External"/><Relationship Id="rId8" Type="http://schemas.openxmlformats.org/officeDocument/2006/relationships/hyperlink" Target="https://kubernetes.io/docs/setup/minikube/"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hyperlink" Target="https://docs.docker.com/get-started/"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hyperlink" Target="https://docs.docker.com/get-started/"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hyperlink" Target="https://console.cloud.google.com/" TargetMode="External"/><Relationship Id="rId4" Type="http://schemas.openxmlformats.org/officeDocument/2006/relationships/image" Target="../media/image3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3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4"/>
          <p:cNvSpPr txBox="1"/>
          <p:nvPr>
            <p:ph type="title"/>
          </p:nvPr>
        </p:nvSpPr>
        <p:spPr>
          <a:xfrm>
            <a:off x="235500" y="136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Temario</a:t>
            </a:r>
            <a:endParaRPr b="1"/>
          </a:p>
        </p:txBody>
      </p:sp>
      <p:sp>
        <p:nvSpPr>
          <p:cNvPr id="99" name="Google Shape;99;p14"/>
          <p:cNvSpPr txBox="1"/>
          <p:nvPr>
            <p:ph idx="1" type="body"/>
          </p:nvPr>
        </p:nvSpPr>
        <p:spPr>
          <a:xfrm>
            <a:off x="288250" y="899673"/>
            <a:ext cx="8520600" cy="5686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b="1" lang="en" sz="2800"/>
              <a:t>Cloud Computing</a:t>
            </a:r>
            <a:endParaRPr b="1" sz="2800"/>
          </a:p>
          <a:p>
            <a:pPr indent="-406400" lvl="1" marL="914400" rtl="0" algn="l">
              <a:spcBef>
                <a:spcPts val="0"/>
              </a:spcBef>
              <a:spcAft>
                <a:spcPts val="0"/>
              </a:spcAft>
              <a:buSzPts val="2800"/>
              <a:buChar char="○"/>
            </a:pPr>
            <a:r>
              <a:rPr lang="en" sz="2800"/>
              <a:t>Indicadores / Motivaciones</a:t>
            </a:r>
            <a:endParaRPr sz="2800"/>
          </a:p>
          <a:p>
            <a:pPr indent="-406400" lvl="1" marL="914400" rtl="0" algn="l">
              <a:spcBef>
                <a:spcPts val="0"/>
              </a:spcBef>
              <a:spcAft>
                <a:spcPts val="0"/>
              </a:spcAft>
              <a:buSzPts val="2800"/>
              <a:buChar char="○"/>
            </a:pPr>
            <a:r>
              <a:rPr b="1" lang="en" sz="2800"/>
              <a:t>Cloud Classic: </a:t>
            </a:r>
            <a:endParaRPr b="1" sz="2800"/>
          </a:p>
          <a:p>
            <a:pPr indent="-406400" lvl="2" marL="1371600" rtl="0" algn="l">
              <a:spcBef>
                <a:spcPts val="0"/>
              </a:spcBef>
              <a:spcAft>
                <a:spcPts val="0"/>
              </a:spcAft>
              <a:buSzPts val="2800"/>
              <a:buChar char="■"/>
            </a:pPr>
            <a:r>
              <a:rPr lang="en" sz="2800"/>
              <a:t>Conceptos. </a:t>
            </a:r>
            <a:endParaRPr sz="2800"/>
          </a:p>
          <a:p>
            <a:pPr indent="-406400" lvl="2" marL="1371600" rtl="0" algn="l">
              <a:spcBef>
                <a:spcPts val="0"/>
              </a:spcBef>
              <a:spcAft>
                <a:spcPts val="0"/>
              </a:spcAft>
              <a:buSzPts val="2800"/>
              <a:buChar char="■"/>
            </a:pPr>
            <a:r>
              <a:rPr lang="en" sz="2800"/>
              <a:t>Modelos de Servicio y Despliegue. Seguridad. Herramientas: </a:t>
            </a:r>
            <a:r>
              <a:rPr b="1" lang="en" sz="2800"/>
              <a:t>Openstack</a:t>
            </a:r>
            <a:r>
              <a:rPr lang="en" sz="2800"/>
              <a:t>.</a:t>
            </a:r>
            <a:endParaRPr sz="2800"/>
          </a:p>
          <a:p>
            <a:pPr indent="-406400" lvl="2" marL="1371600" rtl="0" algn="l">
              <a:spcBef>
                <a:spcPts val="0"/>
              </a:spcBef>
              <a:spcAft>
                <a:spcPts val="0"/>
              </a:spcAft>
              <a:buSzPts val="2800"/>
              <a:buChar char="■"/>
            </a:pPr>
            <a:r>
              <a:rPr lang="en" sz="2800"/>
              <a:t>Desarrollo de caso práctico</a:t>
            </a:r>
            <a:endParaRPr sz="2800"/>
          </a:p>
          <a:p>
            <a:pPr indent="-406400" lvl="1" marL="914400" rtl="0" algn="l">
              <a:spcBef>
                <a:spcPts val="0"/>
              </a:spcBef>
              <a:spcAft>
                <a:spcPts val="0"/>
              </a:spcAft>
              <a:buSzPts val="2800"/>
              <a:buChar char="○"/>
            </a:pPr>
            <a:r>
              <a:rPr b="1" lang="en" sz="2800"/>
              <a:t>Cloud Native: </a:t>
            </a:r>
            <a:endParaRPr b="1" sz="2800"/>
          </a:p>
          <a:p>
            <a:pPr indent="-406400" lvl="2" marL="1371600" rtl="0" algn="l">
              <a:spcBef>
                <a:spcPts val="0"/>
              </a:spcBef>
              <a:spcAft>
                <a:spcPts val="0"/>
              </a:spcAft>
              <a:buSzPts val="2800"/>
              <a:buChar char="■"/>
            </a:pPr>
            <a:r>
              <a:rPr lang="en" sz="2800"/>
              <a:t>Conceptos. </a:t>
            </a:r>
            <a:endParaRPr sz="2800"/>
          </a:p>
          <a:p>
            <a:pPr indent="-406400" lvl="2" marL="1371600" rtl="0" algn="l">
              <a:spcBef>
                <a:spcPts val="0"/>
              </a:spcBef>
              <a:spcAft>
                <a:spcPts val="0"/>
              </a:spcAft>
              <a:buSzPts val="2800"/>
              <a:buChar char="■"/>
            </a:pPr>
            <a:r>
              <a:rPr lang="en" sz="2800"/>
              <a:t>Metodologías de Trabajo. </a:t>
            </a:r>
            <a:endParaRPr sz="2800"/>
          </a:p>
          <a:p>
            <a:pPr indent="-406400" lvl="2" marL="1371600" rtl="0" algn="l">
              <a:spcBef>
                <a:spcPts val="0"/>
              </a:spcBef>
              <a:spcAft>
                <a:spcPts val="0"/>
              </a:spcAft>
              <a:buSzPts val="2800"/>
              <a:buChar char="■"/>
            </a:pPr>
            <a:r>
              <a:rPr lang="en" sz="2800"/>
              <a:t>Seguridad. Herramientas: </a:t>
            </a:r>
            <a:r>
              <a:rPr b="1" lang="en" sz="2800"/>
              <a:t>Kubernetes</a:t>
            </a:r>
            <a:r>
              <a:rPr lang="en" sz="2800"/>
              <a:t>.</a:t>
            </a:r>
            <a:endParaRPr sz="2800"/>
          </a:p>
          <a:p>
            <a:pPr indent="0" lvl="0" marL="457200" rtl="0" algn="l">
              <a:spcBef>
                <a:spcPts val="1600"/>
              </a:spcBef>
              <a:spcAft>
                <a:spcPts val="0"/>
              </a:spcAft>
              <a:buNone/>
            </a:pPr>
            <a:r>
              <a:t/>
            </a:r>
            <a:endParaRPr sz="2800"/>
          </a:p>
          <a:p>
            <a:pPr indent="0" lvl="0" marL="457200" rtl="0" algn="l">
              <a:spcBef>
                <a:spcPts val="1600"/>
              </a:spcBef>
              <a:spcAft>
                <a:spcPts val="1600"/>
              </a:spcAft>
              <a:buNone/>
            </a:pPr>
            <a:r>
              <a:t/>
            </a:r>
            <a:endParaRPr sz="3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3"/>
          <p:cNvSpPr/>
          <p:nvPr/>
        </p:nvSpPr>
        <p:spPr>
          <a:xfrm>
            <a:off x="2159529" y="1339496"/>
            <a:ext cx="1492800" cy="11553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293" name="Google Shape;293;p23"/>
          <p:cNvSpPr/>
          <p:nvPr/>
        </p:nvSpPr>
        <p:spPr>
          <a:xfrm flipH="1">
            <a:off x="5830713" y="1277725"/>
            <a:ext cx="1492800" cy="11169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294" name="Google Shape;294;p23"/>
          <p:cNvGrpSpPr/>
          <p:nvPr/>
        </p:nvGrpSpPr>
        <p:grpSpPr>
          <a:xfrm>
            <a:off x="1241143" y="2490583"/>
            <a:ext cx="1514857" cy="2948313"/>
            <a:chOff x="595950" y="1277375"/>
            <a:chExt cx="1038000" cy="1925366"/>
          </a:xfrm>
        </p:grpSpPr>
        <p:cxnSp>
          <p:nvCxnSpPr>
            <p:cNvPr id="295" name="Google Shape;295;p23"/>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296" name="Google Shape;296;p23"/>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297" name="Google Shape;297;p23"/>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98" name="Google Shape;298;p23"/>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299" name="Google Shape;299;p23"/>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3"/>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301" name="Google Shape;301;p23"/>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3"/>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 name="Google Shape;303;p23"/>
            <p:cNvGrpSpPr/>
            <p:nvPr/>
          </p:nvGrpSpPr>
          <p:grpSpPr>
            <a:xfrm>
              <a:off x="913049" y="1590975"/>
              <a:ext cx="387400" cy="119400"/>
              <a:chOff x="210625" y="1525375"/>
              <a:chExt cx="387400" cy="119400"/>
            </a:xfrm>
          </p:grpSpPr>
          <p:sp>
            <p:nvSpPr>
              <p:cNvPr id="304" name="Google Shape;304;p23"/>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3"/>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6" name="Google Shape;306;p23"/>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307" name="Google Shape;307;p23"/>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308" name="Google Shape;308;p23"/>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309" name="Google Shape;309;p23"/>
          <p:cNvSpPr/>
          <p:nvPr/>
        </p:nvSpPr>
        <p:spPr>
          <a:xfrm>
            <a:off x="3794528" y="2478232"/>
            <a:ext cx="2301000" cy="255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3"/>
          <p:cNvSpPr/>
          <p:nvPr/>
        </p:nvSpPr>
        <p:spPr>
          <a:xfrm>
            <a:off x="3964131" y="2760832"/>
            <a:ext cx="626100" cy="52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311" name="Google Shape;311;p23"/>
          <p:cNvSpPr/>
          <p:nvPr/>
        </p:nvSpPr>
        <p:spPr>
          <a:xfrm>
            <a:off x="3964131" y="3430310"/>
            <a:ext cx="626100" cy="52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sp>
        <p:nvSpPr>
          <p:cNvPr id="312" name="Google Shape;312;p23"/>
          <p:cNvSpPr/>
          <p:nvPr/>
        </p:nvSpPr>
        <p:spPr>
          <a:xfrm>
            <a:off x="3964131" y="4099788"/>
            <a:ext cx="626100" cy="52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313" name="Google Shape;313;p23"/>
          <p:cNvCxnSpPr/>
          <p:nvPr/>
        </p:nvCxnSpPr>
        <p:spPr>
          <a:xfrm>
            <a:off x="4815995" y="2722606"/>
            <a:ext cx="16500" cy="1944000"/>
          </a:xfrm>
          <a:prstGeom prst="straightConnector1">
            <a:avLst/>
          </a:prstGeom>
          <a:noFill/>
          <a:ln cap="flat" cmpd="sng" w="38100">
            <a:solidFill>
              <a:schemeClr val="accent1"/>
            </a:solidFill>
            <a:prstDash val="solid"/>
            <a:round/>
            <a:headEnd len="med" w="med" type="none"/>
            <a:tailEnd len="med" w="med" type="none"/>
          </a:ln>
        </p:spPr>
      </p:cxnSp>
      <p:cxnSp>
        <p:nvCxnSpPr>
          <p:cNvPr id="314" name="Google Shape;314;p23"/>
          <p:cNvCxnSpPr>
            <a:stCxn id="310" idx="3"/>
          </p:cNvCxnSpPr>
          <p:nvPr/>
        </p:nvCxnSpPr>
        <p:spPr>
          <a:xfrm>
            <a:off x="4590231" y="3025732"/>
            <a:ext cx="0" cy="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23"/>
          <p:cNvCxnSpPr>
            <a:stCxn id="310" idx="3"/>
          </p:cNvCxnSpPr>
          <p:nvPr/>
        </p:nvCxnSpPr>
        <p:spPr>
          <a:xfrm>
            <a:off x="4590231" y="3025732"/>
            <a:ext cx="229800" cy="5100"/>
          </a:xfrm>
          <a:prstGeom prst="straightConnector1">
            <a:avLst/>
          </a:prstGeom>
          <a:noFill/>
          <a:ln cap="flat" cmpd="sng" w="9525">
            <a:solidFill>
              <a:schemeClr val="accent1"/>
            </a:solidFill>
            <a:prstDash val="solid"/>
            <a:round/>
            <a:headEnd len="med" w="med" type="none"/>
            <a:tailEnd len="med" w="med" type="none"/>
          </a:ln>
        </p:spPr>
      </p:cxnSp>
      <p:cxnSp>
        <p:nvCxnSpPr>
          <p:cNvPr id="316" name="Google Shape;316;p23"/>
          <p:cNvCxnSpPr/>
          <p:nvPr/>
        </p:nvCxnSpPr>
        <p:spPr>
          <a:xfrm>
            <a:off x="4590149" y="3692553"/>
            <a:ext cx="229800" cy="5100"/>
          </a:xfrm>
          <a:prstGeom prst="straightConnector1">
            <a:avLst/>
          </a:prstGeom>
          <a:noFill/>
          <a:ln cap="flat" cmpd="sng" w="9525">
            <a:solidFill>
              <a:schemeClr val="accent1"/>
            </a:solidFill>
            <a:prstDash val="solid"/>
            <a:round/>
            <a:headEnd len="med" w="med" type="none"/>
            <a:tailEnd len="med" w="med" type="none"/>
          </a:ln>
        </p:spPr>
      </p:cxnSp>
      <p:cxnSp>
        <p:nvCxnSpPr>
          <p:cNvPr id="317" name="Google Shape;317;p23"/>
          <p:cNvCxnSpPr/>
          <p:nvPr/>
        </p:nvCxnSpPr>
        <p:spPr>
          <a:xfrm>
            <a:off x="4590149" y="4359514"/>
            <a:ext cx="229800" cy="5100"/>
          </a:xfrm>
          <a:prstGeom prst="straightConnector1">
            <a:avLst/>
          </a:prstGeom>
          <a:noFill/>
          <a:ln cap="flat" cmpd="sng" w="9525">
            <a:solidFill>
              <a:schemeClr val="accent1"/>
            </a:solidFill>
            <a:prstDash val="solid"/>
            <a:round/>
            <a:headEnd len="med" w="med" type="none"/>
            <a:tailEnd len="med" w="med" type="none"/>
          </a:ln>
        </p:spPr>
      </p:cxnSp>
      <p:cxnSp>
        <p:nvCxnSpPr>
          <p:cNvPr id="318" name="Google Shape;318;p23"/>
          <p:cNvCxnSpPr/>
          <p:nvPr/>
        </p:nvCxnSpPr>
        <p:spPr>
          <a:xfrm flipH="1" rot="10800000">
            <a:off x="3385966" y="5439245"/>
            <a:ext cx="3117900" cy="14100"/>
          </a:xfrm>
          <a:prstGeom prst="straightConnector1">
            <a:avLst/>
          </a:prstGeom>
          <a:noFill/>
          <a:ln cap="flat" cmpd="sng" w="76200">
            <a:solidFill>
              <a:schemeClr val="dk2"/>
            </a:solidFill>
            <a:prstDash val="solid"/>
            <a:round/>
            <a:headEnd len="med" w="med" type="none"/>
            <a:tailEnd len="med" w="med" type="none"/>
          </a:ln>
        </p:spPr>
      </p:cxnSp>
      <p:cxnSp>
        <p:nvCxnSpPr>
          <p:cNvPr id="319" name="Google Shape;319;p23"/>
          <p:cNvCxnSpPr>
            <a:stCxn id="309" idx="2"/>
          </p:cNvCxnSpPr>
          <p:nvPr/>
        </p:nvCxnSpPr>
        <p:spPr>
          <a:xfrm flipH="1">
            <a:off x="4941428" y="5035132"/>
            <a:ext cx="3600" cy="437100"/>
          </a:xfrm>
          <a:prstGeom prst="straightConnector1">
            <a:avLst/>
          </a:prstGeom>
          <a:noFill/>
          <a:ln cap="flat" cmpd="sng" w="28575">
            <a:solidFill>
              <a:schemeClr val="dk2"/>
            </a:solidFill>
            <a:prstDash val="solid"/>
            <a:round/>
            <a:headEnd len="med" w="med" type="none"/>
            <a:tailEnd len="med" w="med" type="none"/>
          </a:ln>
        </p:spPr>
      </p:cxnSp>
      <p:sp>
        <p:nvSpPr>
          <p:cNvPr id="320" name="Google Shape;320;p23"/>
          <p:cNvSpPr/>
          <p:nvPr/>
        </p:nvSpPr>
        <p:spPr>
          <a:xfrm flipH="1">
            <a:off x="5300301" y="2760832"/>
            <a:ext cx="626100" cy="5298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VM1</a:t>
            </a:r>
            <a:endParaRPr sz="900">
              <a:solidFill>
                <a:srgbClr val="FFFFFF"/>
              </a:solidFill>
            </a:endParaRPr>
          </a:p>
        </p:txBody>
      </p:sp>
      <p:sp>
        <p:nvSpPr>
          <p:cNvPr id="321" name="Google Shape;321;p23"/>
          <p:cNvSpPr/>
          <p:nvPr/>
        </p:nvSpPr>
        <p:spPr>
          <a:xfrm flipH="1">
            <a:off x="5300301" y="3430310"/>
            <a:ext cx="626100" cy="5298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VM2</a:t>
            </a:r>
            <a:endParaRPr sz="900">
              <a:solidFill>
                <a:srgbClr val="FFFFFF"/>
              </a:solidFill>
            </a:endParaRPr>
          </a:p>
        </p:txBody>
      </p:sp>
      <p:sp>
        <p:nvSpPr>
          <p:cNvPr id="322" name="Google Shape;322;p23"/>
          <p:cNvSpPr/>
          <p:nvPr/>
        </p:nvSpPr>
        <p:spPr>
          <a:xfrm flipH="1">
            <a:off x="5300301" y="4099788"/>
            <a:ext cx="626100" cy="5298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VM3</a:t>
            </a:r>
            <a:endParaRPr sz="900">
              <a:solidFill>
                <a:srgbClr val="FFFFFF"/>
              </a:solidFill>
            </a:endParaRPr>
          </a:p>
        </p:txBody>
      </p:sp>
      <p:cxnSp>
        <p:nvCxnSpPr>
          <p:cNvPr id="323" name="Google Shape;323;p23"/>
          <p:cNvCxnSpPr/>
          <p:nvPr/>
        </p:nvCxnSpPr>
        <p:spPr>
          <a:xfrm flipH="1">
            <a:off x="5058036" y="2722606"/>
            <a:ext cx="16500" cy="1944000"/>
          </a:xfrm>
          <a:prstGeom prst="straightConnector1">
            <a:avLst/>
          </a:prstGeom>
          <a:noFill/>
          <a:ln cap="flat" cmpd="sng" w="38100">
            <a:solidFill>
              <a:srgbClr val="55B9CD"/>
            </a:solidFill>
            <a:prstDash val="solid"/>
            <a:round/>
            <a:headEnd len="med" w="med" type="none"/>
            <a:tailEnd len="med" w="med" type="none"/>
          </a:ln>
        </p:spPr>
      </p:cxnSp>
      <p:cxnSp>
        <p:nvCxnSpPr>
          <p:cNvPr id="324" name="Google Shape;324;p23"/>
          <p:cNvCxnSpPr>
            <a:stCxn id="320" idx="3"/>
          </p:cNvCxnSpPr>
          <p:nvPr/>
        </p:nvCxnSpPr>
        <p:spPr>
          <a:xfrm>
            <a:off x="5300301" y="3025732"/>
            <a:ext cx="0" cy="0"/>
          </a:xfrm>
          <a:prstGeom prst="straightConnector1">
            <a:avLst/>
          </a:prstGeom>
          <a:noFill/>
          <a:ln cap="flat" cmpd="sng" w="9525">
            <a:solidFill>
              <a:schemeClr val="dk2"/>
            </a:solidFill>
            <a:prstDash val="solid"/>
            <a:round/>
            <a:headEnd len="med" w="med" type="none"/>
            <a:tailEnd len="med" w="med" type="none"/>
          </a:ln>
        </p:spPr>
      </p:cxnSp>
      <p:cxnSp>
        <p:nvCxnSpPr>
          <p:cNvPr id="325" name="Google Shape;325;p23"/>
          <p:cNvCxnSpPr>
            <a:stCxn id="320" idx="3"/>
          </p:cNvCxnSpPr>
          <p:nvPr/>
        </p:nvCxnSpPr>
        <p:spPr>
          <a:xfrm flipH="1">
            <a:off x="5070501" y="3025732"/>
            <a:ext cx="229800" cy="5100"/>
          </a:xfrm>
          <a:prstGeom prst="straightConnector1">
            <a:avLst/>
          </a:prstGeom>
          <a:noFill/>
          <a:ln cap="flat" cmpd="sng" w="9525">
            <a:solidFill>
              <a:srgbClr val="55B9CD"/>
            </a:solidFill>
            <a:prstDash val="solid"/>
            <a:round/>
            <a:headEnd len="med" w="med" type="none"/>
            <a:tailEnd len="med" w="med" type="none"/>
          </a:ln>
        </p:spPr>
      </p:cxnSp>
      <p:cxnSp>
        <p:nvCxnSpPr>
          <p:cNvPr id="326" name="Google Shape;326;p23"/>
          <p:cNvCxnSpPr/>
          <p:nvPr/>
        </p:nvCxnSpPr>
        <p:spPr>
          <a:xfrm flipH="1">
            <a:off x="5070582" y="3692553"/>
            <a:ext cx="229800" cy="5100"/>
          </a:xfrm>
          <a:prstGeom prst="straightConnector1">
            <a:avLst/>
          </a:prstGeom>
          <a:noFill/>
          <a:ln cap="flat" cmpd="sng" w="9525">
            <a:solidFill>
              <a:srgbClr val="55B9CD"/>
            </a:solidFill>
            <a:prstDash val="solid"/>
            <a:round/>
            <a:headEnd len="med" w="med" type="none"/>
            <a:tailEnd len="med" w="med" type="none"/>
          </a:ln>
        </p:spPr>
      </p:cxnSp>
      <p:cxnSp>
        <p:nvCxnSpPr>
          <p:cNvPr id="327" name="Google Shape;327;p23"/>
          <p:cNvCxnSpPr/>
          <p:nvPr/>
        </p:nvCxnSpPr>
        <p:spPr>
          <a:xfrm flipH="1">
            <a:off x="5070582" y="4359514"/>
            <a:ext cx="229800" cy="5100"/>
          </a:xfrm>
          <a:prstGeom prst="straightConnector1">
            <a:avLst/>
          </a:prstGeom>
          <a:noFill/>
          <a:ln cap="flat" cmpd="sng" w="9525">
            <a:solidFill>
              <a:srgbClr val="55B9CD"/>
            </a:solidFill>
            <a:prstDash val="solid"/>
            <a:round/>
            <a:headEnd len="med" w="med" type="none"/>
            <a:tailEnd len="med" w="med" type="none"/>
          </a:ln>
        </p:spPr>
      </p:cxnSp>
      <p:grpSp>
        <p:nvGrpSpPr>
          <p:cNvPr id="328" name="Google Shape;328;p23"/>
          <p:cNvGrpSpPr/>
          <p:nvPr/>
        </p:nvGrpSpPr>
        <p:grpSpPr>
          <a:xfrm>
            <a:off x="6783764" y="2394499"/>
            <a:ext cx="1514857" cy="3044397"/>
            <a:chOff x="3618288" y="1252942"/>
            <a:chExt cx="1038000" cy="1988113"/>
          </a:xfrm>
        </p:grpSpPr>
        <p:cxnSp>
          <p:nvCxnSpPr>
            <p:cNvPr id="329" name="Google Shape;329;p23"/>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330" name="Google Shape;330;p23"/>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331" name="Google Shape;331;p23"/>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332" name="Google Shape;332;p23"/>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333" name="Google Shape;333;p23"/>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334" name="Google Shape;334;p23"/>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335" name="Google Shape;335;p23"/>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336" name="Google Shape;336;p23"/>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3"/>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8" name="Google Shape;338;p23"/>
          <p:cNvSpPr/>
          <p:nvPr/>
        </p:nvSpPr>
        <p:spPr>
          <a:xfrm flipH="1" rot="5400000">
            <a:off x="7515874" y="3090691"/>
            <a:ext cx="72900" cy="345300"/>
          </a:xfrm>
          <a:prstGeom prst="moon">
            <a:avLst>
              <a:gd fmla="val 6839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3"/>
          <p:cNvSpPr/>
          <p:nvPr/>
        </p:nvSpPr>
        <p:spPr>
          <a:xfrm flipH="1" rot="5400000">
            <a:off x="1946919" y="3148130"/>
            <a:ext cx="91200" cy="3453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0" name="Google Shape;340;p23"/>
          <p:cNvGrpSpPr/>
          <p:nvPr/>
        </p:nvGrpSpPr>
        <p:grpSpPr>
          <a:xfrm>
            <a:off x="2981713" y="2670800"/>
            <a:ext cx="501737" cy="503700"/>
            <a:chOff x="2981713" y="2670800"/>
            <a:chExt cx="501737" cy="503700"/>
          </a:xfrm>
        </p:grpSpPr>
        <p:sp>
          <p:nvSpPr>
            <p:cNvPr id="341" name="Google Shape;341;p23"/>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2" name="Google Shape;342;p23"/>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3"/>
          <p:cNvGrpSpPr/>
          <p:nvPr/>
        </p:nvGrpSpPr>
        <p:grpSpPr>
          <a:xfrm>
            <a:off x="6326251" y="2670800"/>
            <a:ext cx="501737" cy="503700"/>
            <a:chOff x="2981713" y="2670800"/>
            <a:chExt cx="501737" cy="503700"/>
          </a:xfrm>
        </p:grpSpPr>
        <p:sp>
          <p:nvSpPr>
            <p:cNvPr id="344" name="Google Shape;344;p23"/>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45" name="Google Shape;345;p23"/>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1" name="Shape 3241"/>
        <p:cNvGrpSpPr/>
        <p:nvPr/>
      </p:nvGrpSpPr>
      <p:grpSpPr>
        <a:xfrm>
          <a:off x="0" y="0"/>
          <a:ext cx="0" cy="0"/>
          <a:chOff x="0" y="0"/>
          <a:chExt cx="0" cy="0"/>
        </a:xfrm>
      </p:grpSpPr>
      <p:sp>
        <p:nvSpPr>
          <p:cNvPr id="3242" name="Google Shape;3242;p113"/>
          <p:cNvSpPr txBox="1"/>
          <p:nvPr>
            <p:ph type="title"/>
          </p:nvPr>
        </p:nvSpPr>
        <p:spPr>
          <a:xfrm>
            <a:off x="311700" y="112933"/>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pero … cuidado con los Cloud Native ninjas !</a:t>
            </a:r>
            <a:endParaRPr i="1"/>
          </a:p>
        </p:txBody>
      </p:sp>
      <p:pic>
        <p:nvPicPr>
          <p:cNvPr id="3243" name="Google Shape;3243;p113">
            <a:hlinkClick r:id="rId3"/>
          </p:cNvPr>
          <p:cNvPicPr preferRelativeResize="0"/>
          <p:nvPr/>
        </p:nvPicPr>
        <p:blipFill>
          <a:blip r:embed="rId4">
            <a:alphaModFix/>
          </a:blip>
          <a:stretch>
            <a:fillRect/>
          </a:stretch>
        </p:blipFill>
        <p:spPr>
          <a:xfrm>
            <a:off x="235500" y="952723"/>
            <a:ext cx="8614126" cy="5200375"/>
          </a:xfrm>
          <a:prstGeom prst="rect">
            <a:avLst/>
          </a:prstGeom>
          <a:noFill/>
          <a:ln>
            <a:noFill/>
          </a:ln>
        </p:spPr>
      </p:pic>
      <p:pic>
        <p:nvPicPr>
          <p:cNvPr id="3244" name="Google Shape;3244;p113"/>
          <p:cNvPicPr preferRelativeResize="0"/>
          <p:nvPr/>
        </p:nvPicPr>
        <p:blipFill>
          <a:blip r:embed="rId5">
            <a:alphaModFix/>
          </a:blip>
          <a:stretch>
            <a:fillRect/>
          </a:stretch>
        </p:blipFill>
        <p:spPr>
          <a:xfrm>
            <a:off x="3545438" y="2340532"/>
            <a:ext cx="2178850" cy="2489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4"/>
                                        </p:tgtEl>
                                        <p:attrNameLst>
                                          <p:attrName>style.visibility</p:attrName>
                                        </p:attrNameLst>
                                      </p:cBhvr>
                                      <p:to>
                                        <p:strVal val="visible"/>
                                      </p:to>
                                    </p:set>
                                    <p:animEffect filter="fade" transition="in">
                                      <p:cBhvr>
                                        <p:cTn dur="1700"/>
                                        <p:tgtEl>
                                          <p:spTgt spid="3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24"/>
          <p:cNvSpPr/>
          <p:nvPr/>
        </p:nvSpPr>
        <p:spPr>
          <a:xfrm>
            <a:off x="1234744" y="1453723"/>
            <a:ext cx="1349700" cy="10956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351" name="Google Shape;351;p24"/>
          <p:cNvSpPr/>
          <p:nvPr/>
        </p:nvSpPr>
        <p:spPr>
          <a:xfrm flipH="1">
            <a:off x="4553585" y="1395150"/>
            <a:ext cx="1349700" cy="10587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352" name="Google Shape;352;p24"/>
          <p:cNvGrpSpPr/>
          <p:nvPr/>
        </p:nvGrpSpPr>
        <p:grpSpPr>
          <a:xfrm>
            <a:off x="404599" y="2545192"/>
            <a:ext cx="1369745" cy="2795631"/>
            <a:chOff x="595950" y="1277375"/>
            <a:chExt cx="1038000" cy="1925366"/>
          </a:xfrm>
        </p:grpSpPr>
        <p:cxnSp>
          <p:nvCxnSpPr>
            <p:cNvPr id="353" name="Google Shape;353;p24"/>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354" name="Google Shape;354;p24"/>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355" name="Google Shape;355;p24"/>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356" name="Google Shape;356;p24"/>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357" name="Google Shape;357;p24"/>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4"/>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359" name="Google Shape;359;p24"/>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4"/>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24"/>
            <p:cNvGrpSpPr/>
            <p:nvPr/>
          </p:nvGrpSpPr>
          <p:grpSpPr>
            <a:xfrm>
              <a:off x="913049" y="1590975"/>
              <a:ext cx="387400" cy="119400"/>
              <a:chOff x="210625" y="1525375"/>
              <a:chExt cx="387400" cy="119400"/>
            </a:xfrm>
          </p:grpSpPr>
          <p:sp>
            <p:nvSpPr>
              <p:cNvPr id="362" name="Google Shape;362;p24"/>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4"/>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4" name="Google Shape;364;p24"/>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365" name="Google Shape;365;p24"/>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366" name="Google Shape;366;p24"/>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367" name="Google Shape;367;p24"/>
          <p:cNvSpPr/>
          <p:nvPr/>
        </p:nvSpPr>
        <p:spPr>
          <a:xfrm>
            <a:off x="2712878" y="2533497"/>
            <a:ext cx="2079900" cy="242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4"/>
          <p:cNvSpPr/>
          <p:nvPr/>
        </p:nvSpPr>
        <p:spPr>
          <a:xfrm>
            <a:off x="2866208" y="2801466"/>
            <a:ext cx="566100" cy="502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369" name="Google Shape;369;p24"/>
          <p:cNvSpPr/>
          <p:nvPr/>
        </p:nvSpPr>
        <p:spPr>
          <a:xfrm>
            <a:off x="2866208" y="3436280"/>
            <a:ext cx="566100" cy="502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sp>
        <p:nvSpPr>
          <p:cNvPr id="370" name="Google Shape;370;p24"/>
          <p:cNvSpPr/>
          <p:nvPr/>
        </p:nvSpPr>
        <p:spPr>
          <a:xfrm>
            <a:off x="2866208" y="4071093"/>
            <a:ext cx="566100" cy="502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371" name="Google Shape;371;p24"/>
          <p:cNvCxnSpPr/>
          <p:nvPr/>
        </p:nvCxnSpPr>
        <p:spPr>
          <a:xfrm>
            <a:off x="3636343" y="2765219"/>
            <a:ext cx="15300" cy="1843500"/>
          </a:xfrm>
          <a:prstGeom prst="straightConnector1">
            <a:avLst/>
          </a:prstGeom>
          <a:noFill/>
          <a:ln cap="flat" cmpd="sng" w="38100">
            <a:solidFill>
              <a:schemeClr val="accent1"/>
            </a:solidFill>
            <a:prstDash val="solid"/>
            <a:round/>
            <a:headEnd len="med" w="med" type="none"/>
            <a:tailEnd len="med" w="med" type="none"/>
          </a:ln>
        </p:spPr>
      </p:cxnSp>
      <p:cxnSp>
        <p:nvCxnSpPr>
          <p:cNvPr id="372" name="Google Shape;372;p24"/>
          <p:cNvCxnSpPr>
            <a:stCxn id="368" idx="3"/>
          </p:cNvCxnSpPr>
          <p:nvPr/>
        </p:nvCxnSpPr>
        <p:spPr>
          <a:xfrm>
            <a:off x="3432308" y="3052716"/>
            <a:ext cx="0" cy="0"/>
          </a:xfrm>
          <a:prstGeom prst="straightConnector1">
            <a:avLst/>
          </a:prstGeom>
          <a:noFill/>
          <a:ln cap="flat" cmpd="sng" w="9525">
            <a:solidFill>
              <a:schemeClr val="dk2"/>
            </a:solidFill>
            <a:prstDash val="solid"/>
            <a:round/>
            <a:headEnd len="med" w="med" type="none"/>
            <a:tailEnd len="med" w="med" type="none"/>
          </a:ln>
        </p:spPr>
      </p:cxnSp>
      <p:cxnSp>
        <p:nvCxnSpPr>
          <p:cNvPr id="373" name="Google Shape;373;p24"/>
          <p:cNvCxnSpPr>
            <a:stCxn id="368" idx="3"/>
          </p:cNvCxnSpPr>
          <p:nvPr/>
        </p:nvCxnSpPr>
        <p:spPr>
          <a:xfrm>
            <a:off x="3432308" y="3052716"/>
            <a:ext cx="207600" cy="5100"/>
          </a:xfrm>
          <a:prstGeom prst="straightConnector1">
            <a:avLst/>
          </a:prstGeom>
          <a:noFill/>
          <a:ln cap="flat" cmpd="sng" w="9525">
            <a:solidFill>
              <a:schemeClr val="accent1"/>
            </a:solidFill>
            <a:prstDash val="solid"/>
            <a:round/>
            <a:headEnd len="med" w="med" type="none"/>
            <a:tailEnd len="med" w="med" type="none"/>
          </a:ln>
        </p:spPr>
      </p:cxnSp>
      <p:cxnSp>
        <p:nvCxnSpPr>
          <p:cNvPr id="374" name="Google Shape;374;p24"/>
          <p:cNvCxnSpPr/>
          <p:nvPr/>
        </p:nvCxnSpPr>
        <p:spPr>
          <a:xfrm>
            <a:off x="3432165" y="3684944"/>
            <a:ext cx="207600" cy="5100"/>
          </a:xfrm>
          <a:prstGeom prst="straightConnector1">
            <a:avLst/>
          </a:prstGeom>
          <a:noFill/>
          <a:ln cap="flat" cmpd="sng" w="9525">
            <a:solidFill>
              <a:schemeClr val="accent1"/>
            </a:solidFill>
            <a:prstDash val="solid"/>
            <a:round/>
            <a:headEnd len="med" w="med" type="none"/>
            <a:tailEnd len="med" w="med" type="none"/>
          </a:ln>
        </p:spPr>
      </p:cxnSp>
      <p:cxnSp>
        <p:nvCxnSpPr>
          <p:cNvPr id="375" name="Google Shape;375;p24"/>
          <p:cNvCxnSpPr/>
          <p:nvPr/>
        </p:nvCxnSpPr>
        <p:spPr>
          <a:xfrm>
            <a:off x="3432165" y="4317371"/>
            <a:ext cx="207600" cy="5100"/>
          </a:xfrm>
          <a:prstGeom prst="straightConnector1">
            <a:avLst/>
          </a:prstGeom>
          <a:noFill/>
          <a:ln cap="flat" cmpd="sng" w="9525">
            <a:solidFill>
              <a:schemeClr val="accent1"/>
            </a:solidFill>
            <a:prstDash val="solid"/>
            <a:round/>
            <a:headEnd len="med" w="med" type="none"/>
            <a:tailEnd len="med" w="med" type="none"/>
          </a:ln>
        </p:spPr>
      </p:cxnSp>
      <p:cxnSp>
        <p:nvCxnSpPr>
          <p:cNvPr id="376" name="Google Shape;376;p24"/>
          <p:cNvCxnSpPr/>
          <p:nvPr/>
        </p:nvCxnSpPr>
        <p:spPr>
          <a:xfrm flipH="1" rot="10800000">
            <a:off x="2343514" y="5341367"/>
            <a:ext cx="2818800" cy="13200"/>
          </a:xfrm>
          <a:prstGeom prst="straightConnector1">
            <a:avLst/>
          </a:prstGeom>
          <a:noFill/>
          <a:ln cap="flat" cmpd="sng" w="76200">
            <a:solidFill>
              <a:schemeClr val="dk2"/>
            </a:solidFill>
            <a:prstDash val="solid"/>
            <a:round/>
            <a:headEnd len="med" w="med" type="none"/>
            <a:tailEnd len="med" w="med" type="none"/>
          </a:ln>
        </p:spPr>
      </p:cxnSp>
      <p:cxnSp>
        <p:nvCxnSpPr>
          <p:cNvPr id="377" name="Google Shape;377;p24"/>
          <p:cNvCxnSpPr>
            <a:stCxn id="367" idx="2"/>
          </p:cNvCxnSpPr>
          <p:nvPr/>
        </p:nvCxnSpPr>
        <p:spPr>
          <a:xfrm flipH="1">
            <a:off x="3749828" y="4957797"/>
            <a:ext cx="3000" cy="414600"/>
          </a:xfrm>
          <a:prstGeom prst="straightConnector1">
            <a:avLst/>
          </a:prstGeom>
          <a:noFill/>
          <a:ln cap="flat" cmpd="sng" w="28575">
            <a:solidFill>
              <a:schemeClr val="dk2"/>
            </a:solidFill>
            <a:prstDash val="solid"/>
            <a:round/>
            <a:headEnd len="med" w="med" type="none"/>
            <a:tailEnd len="med" w="med" type="none"/>
          </a:ln>
        </p:spPr>
      </p:cxnSp>
      <p:sp>
        <p:nvSpPr>
          <p:cNvPr id="378" name="Google Shape;378;p24"/>
          <p:cNvSpPr/>
          <p:nvPr/>
        </p:nvSpPr>
        <p:spPr>
          <a:xfrm flipH="1">
            <a:off x="4074115" y="2801466"/>
            <a:ext cx="566100" cy="5025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VM1</a:t>
            </a:r>
            <a:endParaRPr sz="900">
              <a:solidFill>
                <a:srgbClr val="FFFFFF"/>
              </a:solidFill>
            </a:endParaRPr>
          </a:p>
        </p:txBody>
      </p:sp>
      <p:sp>
        <p:nvSpPr>
          <p:cNvPr id="379" name="Google Shape;379;p24"/>
          <p:cNvSpPr/>
          <p:nvPr/>
        </p:nvSpPr>
        <p:spPr>
          <a:xfrm flipH="1">
            <a:off x="4074115" y="3436280"/>
            <a:ext cx="566100" cy="5025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VM2</a:t>
            </a:r>
            <a:endParaRPr sz="900">
              <a:solidFill>
                <a:srgbClr val="FFFFFF"/>
              </a:solidFill>
            </a:endParaRPr>
          </a:p>
        </p:txBody>
      </p:sp>
      <p:sp>
        <p:nvSpPr>
          <p:cNvPr id="380" name="Google Shape;380;p24"/>
          <p:cNvSpPr/>
          <p:nvPr/>
        </p:nvSpPr>
        <p:spPr>
          <a:xfrm flipH="1">
            <a:off x="4074115" y="4071093"/>
            <a:ext cx="566100" cy="5025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VM3</a:t>
            </a:r>
            <a:endParaRPr sz="900">
              <a:solidFill>
                <a:srgbClr val="FFFFFF"/>
              </a:solidFill>
            </a:endParaRPr>
          </a:p>
        </p:txBody>
      </p:sp>
      <p:cxnSp>
        <p:nvCxnSpPr>
          <p:cNvPr id="381" name="Google Shape;381;p24"/>
          <p:cNvCxnSpPr/>
          <p:nvPr/>
        </p:nvCxnSpPr>
        <p:spPr>
          <a:xfrm flipH="1">
            <a:off x="3854779" y="2765219"/>
            <a:ext cx="15300" cy="1843500"/>
          </a:xfrm>
          <a:prstGeom prst="straightConnector1">
            <a:avLst/>
          </a:prstGeom>
          <a:noFill/>
          <a:ln cap="flat" cmpd="sng" w="38100">
            <a:solidFill>
              <a:srgbClr val="55B9CD"/>
            </a:solidFill>
            <a:prstDash val="solid"/>
            <a:round/>
            <a:headEnd len="med" w="med" type="none"/>
            <a:tailEnd len="med" w="med" type="none"/>
          </a:ln>
        </p:spPr>
      </p:cxnSp>
      <p:cxnSp>
        <p:nvCxnSpPr>
          <p:cNvPr id="382" name="Google Shape;382;p24"/>
          <p:cNvCxnSpPr>
            <a:stCxn id="378" idx="3"/>
          </p:cNvCxnSpPr>
          <p:nvPr/>
        </p:nvCxnSpPr>
        <p:spPr>
          <a:xfrm>
            <a:off x="4074115" y="3052716"/>
            <a:ext cx="0" cy="0"/>
          </a:xfrm>
          <a:prstGeom prst="straightConnector1">
            <a:avLst/>
          </a:prstGeom>
          <a:noFill/>
          <a:ln cap="flat" cmpd="sng" w="9525">
            <a:solidFill>
              <a:schemeClr val="dk2"/>
            </a:solidFill>
            <a:prstDash val="solid"/>
            <a:round/>
            <a:headEnd len="med" w="med" type="none"/>
            <a:tailEnd len="med" w="med" type="none"/>
          </a:ln>
        </p:spPr>
      </p:cxnSp>
      <p:cxnSp>
        <p:nvCxnSpPr>
          <p:cNvPr id="383" name="Google Shape;383;p24"/>
          <p:cNvCxnSpPr>
            <a:stCxn id="378" idx="3"/>
          </p:cNvCxnSpPr>
          <p:nvPr/>
        </p:nvCxnSpPr>
        <p:spPr>
          <a:xfrm flipH="1">
            <a:off x="3866515" y="3052716"/>
            <a:ext cx="207600" cy="5100"/>
          </a:xfrm>
          <a:prstGeom prst="straightConnector1">
            <a:avLst/>
          </a:prstGeom>
          <a:noFill/>
          <a:ln cap="flat" cmpd="sng" w="9525">
            <a:solidFill>
              <a:srgbClr val="55B9CD"/>
            </a:solidFill>
            <a:prstDash val="solid"/>
            <a:round/>
            <a:headEnd len="med" w="med" type="none"/>
            <a:tailEnd len="med" w="med" type="none"/>
          </a:ln>
        </p:spPr>
      </p:cxnSp>
      <p:cxnSp>
        <p:nvCxnSpPr>
          <p:cNvPr id="384" name="Google Shape;384;p24"/>
          <p:cNvCxnSpPr/>
          <p:nvPr/>
        </p:nvCxnSpPr>
        <p:spPr>
          <a:xfrm flipH="1">
            <a:off x="3866658" y="3684944"/>
            <a:ext cx="207600" cy="5100"/>
          </a:xfrm>
          <a:prstGeom prst="straightConnector1">
            <a:avLst/>
          </a:prstGeom>
          <a:noFill/>
          <a:ln cap="flat" cmpd="sng" w="9525">
            <a:solidFill>
              <a:srgbClr val="55B9CD"/>
            </a:solidFill>
            <a:prstDash val="solid"/>
            <a:round/>
            <a:headEnd len="med" w="med" type="none"/>
            <a:tailEnd len="med" w="med" type="none"/>
          </a:ln>
        </p:spPr>
      </p:cxnSp>
      <p:cxnSp>
        <p:nvCxnSpPr>
          <p:cNvPr id="385" name="Google Shape;385;p24"/>
          <p:cNvCxnSpPr/>
          <p:nvPr/>
        </p:nvCxnSpPr>
        <p:spPr>
          <a:xfrm flipH="1">
            <a:off x="3866658" y="4317371"/>
            <a:ext cx="207600" cy="5100"/>
          </a:xfrm>
          <a:prstGeom prst="straightConnector1">
            <a:avLst/>
          </a:prstGeom>
          <a:noFill/>
          <a:ln cap="flat" cmpd="sng" w="9525">
            <a:solidFill>
              <a:srgbClr val="55B9CD"/>
            </a:solidFill>
            <a:prstDash val="solid"/>
            <a:round/>
            <a:headEnd len="med" w="med" type="none"/>
            <a:tailEnd len="med" w="med" type="none"/>
          </a:ln>
        </p:spPr>
      </p:cxnSp>
      <p:grpSp>
        <p:nvGrpSpPr>
          <p:cNvPr id="386" name="Google Shape;386;p24"/>
          <p:cNvGrpSpPr/>
          <p:nvPr/>
        </p:nvGrpSpPr>
        <p:grpSpPr>
          <a:xfrm>
            <a:off x="5416108" y="2454084"/>
            <a:ext cx="1369745" cy="2886740"/>
            <a:chOff x="3618288" y="1252942"/>
            <a:chExt cx="1038000" cy="1988113"/>
          </a:xfrm>
        </p:grpSpPr>
        <p:cxnSp>
          <p:nvCxnSpPr>
            <p:cNvPr id="387" name="Google Shape;387;p24"/>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388" name="Google Shape;388;p24"/>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389" name="Google Shape;389;p24"/>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390" name="Google Shape;390;p24"/>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391" name="Google Shape;391;p24"/>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392" name="Google Shape;392;p24"/>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393" name="Google Shape;393;p24"/>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394" name="Google Shape;394;p24"/>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4"/>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6" name="Google Shape;396;p24"/>
          <p:cNvSpPr/>
          <p:nvPr/>
        </p:nvSpPr>
        <p:spPr>
          <a:xfrm>
            <a:off x="7663526" y="1395150"/>
            <a:ext cx="1223700" cy="10587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sz="1000"/>
            </a:br>
            <a:r>
              <a:rPr lang="en" sz="1000"/>
              <a:t>data ...</a:t>
            </a:r>
            <a:br>
              <a:rPr lang="en" sz="1000"/>
            </a:br>
            <a:r>
              <a:rPr lang="en" sz="1000"/>
              <a:t>data ...</a:t>
            </a:r>
            <a:endParaRPr sz="1000"/>
          </a:p>
          <a:p>
            <a:pPr indent="0" lvl="0" marL="0" rtl="0" algn="l">
              <a:spcBef>
                <a:spcPts val="0"/>
              </a:spcBef>
              <a:spcAft>
                <a:spcPts val="0"/>
              </a:spcAft>
              <a:buNone/>
            </a:pPr>
            <a:r>
              <a:rPr lang="en" sz="1000"/>
              <a:t>data ..</a:t>
            </a:r>
            <a:r>
              <a:rPr lang="en" sz="800"/>
              <a:t>.</a:t>
            </a:r>
            <a:br>
              <a:rPr lang="en" sz="800"/>
            </a:br>
            <a:endParaRPr sz="800"/>
          </a:p>
        </p:txBody>
      </p:sp>
      <p:grpSp>
        <p:nvGrpSpPr>
          <p:cNvPr id="397" name="Google Shape;397;p24"/>
          <p:cNvGrpSpPr/>
          <p:nvPr/>
        </p:nvGrpSpPr>
        <p:grpSpPr>
          <a:xfrm>
            <a:off x="6985326" y="2591490"/>
            <a:ext cx="1369745" cy="2763192"/>
            <a:chOff x="2085650" y="1351575"/>
            <a:chExt cx="1038000" cy="1903025"/>
          </a:xfrm>
        </p:grpSpPr>
        <p:sp>
          <p:nvSpPr>
            <p:cNvPr id="398" name="Google Shape;398;p24"/>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9" name="Google Shape;399;p24"/>
            <p:cNvCxnSpPr>
              <a:stCxn id="400" idx="1"/>
            </p:cNvCxnSpPr>
            <p:nvPr/>
          </p:nvCxnSpPr>
          <p:spPr>
            <a:xfrm>
              <a:off x="2599721" y="1900635"/>
              <a:ext cx="4800" cy="855300"/>
            </a:xfrm>
            <a:prstGeom prst="straightConnector1">
              <a:avLst/>
            </a:prstGeom>
            <a:noFill/>
            <a:ln cap="flat" cmpd="sng" w="9525">
              <a:solidFill>
                <a:schemeClr val="dk2"/>
              </a:solidFill>
              <a:prstDash val="solid"/>
              <a:round/>
              <a:headEnd len="med" w="med" type="none"/>
              <a:tailEnd len="med" w="med" type="none"/>
            </a:ln>
          </p:spPr>
        </p:cxnSp>
        <p:cxnSp>
          <p:nvCxnSpPr>
            <p:cNvPr id="401" name="Google Shape;401;p24"/>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402" name="Google Shape;402;p24"/>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403" name="Google Shape;403;p24"/>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404" name="Google Shape;404;p24"/>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405" name="Google Shape;405;p24"/>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4"/>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4"/>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0" name="Google Shape;410;p24"/>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grpSp>
        <p:nvGrpSpPr>
          <p:cNvPr id="411" name="Google Shape;411;p24"/>
          <p:cNvGrpSpPr/>
          <p:nvPr/>
        </p:nvGrpSpPr>
        <p:grpSpPr>
          <a:xfrm>
            <a:off x="1992738" y="2670800"/>
            <a:ext cx="501737" cy="503700"/>
            <a:chOff x="2981713" y="2670800"/>
            <a:chExt cx="501737" cy="503700"/>
          </a:xfrm>
        </p:grpSpPr>
        <p:sp>
          <p:nvSpPr>
            <p:cNvPr id="412" name="Google Shape;412;p24"/>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13" name="Google Shape;413;p24"/>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 name="Google Shape;414;p24"/>
          <p:cNvGrpSpPr/>
          <p:nvPr/>
        </p:nvGrpSpPr>
        <p:grpSpPr>
          <a:xfrm>
            <a:off x="5067613" y="2670800"/>
            <a:ext cx="501737" cy="503700"/>
            <a:chOff x="2981713" y="2670800"/>
            <a:chExt cx="501737" cy="503700"/>
          </a:xfrm>
        </p:grpSpPr>
        <p:sp>
          <p:nvSpPr>
            <p:cNvPr id="415" name="Google Shape;415;p24"/>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16" name="Google Shape;416;p24"/>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25"/>
          <p:cNvSpPr/>
          <p:nvPr/>
        </p:nvSpPr>
        <p:spPr>
          <a:xfrm>
            <a:off x="1317100" y="1590330"/>
            <a:ext cx="1361100" cy="11091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422" name="Google Shape;422;p25"/>
          <p:cNvSpPr/>
          <p:nvPr/>
        </p:nvSpPr>
        <p:spPr>
          <a:xfrm flipH="1">
            <a:off x="4662777" y="1531050"/>
            <a:ext cx="1361100" cy="10713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423" name="Google Shape;423;p25"/>
          <p:cNvGrpSpPr/>
          <p:nvPr/>
        </p:nvGrpSpPr>
        <p:grpSpPr>
          <a:xfrm>
            <a:off x="480151" y="2694937"/>
            <a:ext cx="1380955" cy="2829325"/>
            <a:chOff x="595950" y="1277375"/>
            <a:chExt cx="1038000" cy="1925366"/>
          </a:xfrm>
        </p:grpSpPr>
        <p:cxnSp>
          <p:nvCxnSpPr>
            <p:cNvPr id="424" name="Google Shape;424;p25"/>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425" name="Google Shape;425;p25"/>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426" name="Google Shape;426;p25"/>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427" name="Google Shape;427;p25"/>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428" name="Google Shape;428;p25"/>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430" name="Google Shape;430;p25"/>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25"/>
            <p:cNvGrpSpPr/>
            <p:nvPr/>
          </p:nvGrpSpPr>
          <p:grpSpPr>
            <a:xfrm>
              <a:off x="913049" y="1590975"/>
              <a:ext cx="387400" cy="119400"/>
              <a:chOff x="210625" y="1525375"/>
              <a:chExt cx="387400" cy="119400"/>
            </a:xfrm>
          </p:grpSpPr>
          <p:sp>
            <p:nvSpPr>
              <p:cNvPr id="433" name="Google Shape;433;p25"/>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5" name="Google Shape;435;p25"/>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436" name="Google Shape;436;p25"/>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437" name="Google Shape;437;p25"/>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438" name="Google Shape;438;p25"/>
          <p:cNvSpPr/>
          <p:nvPr/>
        </p:nvSpPr>
        <p:spPr>
          <a:xfrm>
            <a:off x="2807340" y="2683143"/>
            <a:ext cx="2096700" cy="24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a:off x="2961926" y="2954347"/>
            <a:ext cx="570600" cy="507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440" name="Google Shape;440;p25"/>
          <p:cNvSpPr/>
          <p:nvPr/>
        </p:nvSpPr>
        <p:spPr>
          <a:xfrm>
            <a:off x="2961926" y="3596826"/>
            <a:ext cx="570600" cy="507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sp>
        <p:nvSpPr>
          <p:cNvPr id="441" name="Google Shape;441;p25"/>
          <p:cNvSpPr/>
          <p:nvPr/>
        </p:nvSpPr>
        <p:spPr>
          <a:xfrm>
            <a:off x="2961926" y="4239305"/>
            <a:ext cx="570600" cy="5079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VM1</a:t>
            </a:r>
            <a:endParaRPr sz="900">
              <a:solidFill>
                <a:srgbClr val="FFFFFF"/>
              </a:solidFill>
            </a:endParaRPr>
          </a:p>
        </p:txBody>
      </p:sp>
      <p:cxnSp>
        <p:nvCxnSpPr>
          <p:cNvPr id="442" name="Google Shape;442;p25"/>
          <p:cNvCxnSpPr/>
          <p:nvPr/>
        </p:nvCxnSpPr>
        <p:spPr>
          <a:xfrm>
            <a:off x="3738369" y="2917662"/>
            <a:ext cx="1500" cy="1195500"/>
          </a:xfrm>
          <a:prstGeom prst="straightConnector1">
            <a:avLst/>
          </a:prstGeom>
          <a:noFill/>
          <a:ln cap="flat" cmpd="sng" w="38100">
            <a:solidFill>
              <a:schemeClr val="accent1"/>
            </a:solidFill>
            <a:prstDash val="solid"/>
            <a:round/>
            <a:headEnd len="med" w="med" type="none"/>
            <a:tailEnd len="med" w="med" type="none"/>
          </a:ln>
        </p:spPr>
      </p:cxnSp>
      <p:cxnSp>
        <p:nvCxnSpPr>
          <p:cNvPr id="443" name="Google Shape;443;p25"/>
          <p:cNvCxnSpPr>
            <a:stCxn id="439" idx="3"/>
          </p:cNvCxnSpPr>
          <p:nvPr/>
        </p:nvCxnSpPr>
        <p:spPr>
          <a:xfrm>
            <a:off x="3532526" y="3208297"/>
            <a:ext cx="0" cy="0"/>
          </a:xfrm>
          <a:prstGeom prst="straightConnector1">
            <a:avLst/>
          </a:prstGeom>
          <a:noFill/>
          <a:ln cap="flat" cmpd="sng" w="9525">
            <a:solidFill>
              <a:schemeClr val="dk2"/>
            </a:solidFill>
            <a:prstDash val="solid"/>
            <a:round/>
            <a:headEnd len="med" w="med" type="none"/>
            <a:tailEnd len="med" w="med" type="none"/>
          </a:ln>
        </p:spPr>
      </p:cxnSp>
      <p:cxnSp>
        <p:nvCxnSpPr>
          <p:cNvPr id="444" name="Google Shape;444;p25"/>
          <p:cNvCxnSpPr>
            <a:stCxn id="439" idx="3"/>
          </p:cNvCxnSpPr>
          <p:nvPr/>
        </p:nvCxnSpPr>
        <p:spPr>
          <a:xfrm>
            <a:off x="3532526" y="3208297"/>
            <a:ext cx="209700" cy="4800"/>
          </a:xfrm>
          <a:prstGeom prst="straightConnector1">
            <a:avLst/>
          </a:prstGeom>
          <a:noFill/>
          <a:ln cap="flat" cmpd="sng" w="9525">
            <a:solidFill>
              <a:schemeClr val="accent1"/>
            </a:solidFill>
            <a:prstDash val="solid"/>
            <a:round/>
            <a:headEnd len="med" w="med" type="none"/>
            <a:tailEnd len="med" w="med" type="none"/>
          </a:ln>
        </p:spPr>
      </p:cxnSp>
      <p:cxnSp>
        <p:nvCxnSpPr>
          <p:cNvPr id="445" name="Google Shape;445;p25"/>
          <p:cNvCxnSpPr/>
          <p:nvPr/>
        </p:nvCxnSpPr>
        <p:spPr>
          <a:xfrm>
            <a:off x="3532519" y="3848493"/>
            <a:ext cx="209700" cy="4800"/>
          </a:xfrm>
          <a:prstGeom prst="straightConnector1">
            <a:avLst/>
          </a:prstGeom>
          <a:noFill/>
          <a:ln cap="flat" cmpd="sng" w="9525">
            <a:solidFill>
              <a:schemeClr val="accent1"/>
            </a:solidFill>
            <a:prstDash val="solid"/>
            <a:round/>
            <a:headEnd len="med" w="med" type="none"/>
            <a:tailEnd len="med" w="med" type="none"/>
          </a:ln>
        </p:spPr>
      </p:cxnSp>
      <p:cxnSp>
        <p:nvCxnSpPr>
          <p:cNvPr id="446" name="Google Shape;446;p25"/>
          <p:cNvCxnSpPr/>
          <p:nvPr/>
        </p:nvCxnSpPr>
        <p:spPr>
          <a:xfrm flipH="1" rot="10800000">
            <a:off x="3532519" y="4484657"/>
            <a:ext cx="336600" cy="3900"/>
          </a:xfrm>
          <a:prstGeom prst="straightConnector1">
            <a:avLst/>
          </a:prstGeom>
          <a:noFill/>
          <a:ln cap="flat" cmpd="sng" w="9525">
            <a:solidFill>
              <a:srgbClr val="1AA222"/>
            </a:solidFill>
            <a:prstDash val="solid"/>
            <a:round/>
            <a:headEnd len="med" w="med" type="none"/>
            <a:tailEnd len="med" w="med" type="none"/>
          </a:ln>
        </p:spPr>
      </p:cxnSp>
      <p:cxnSp>
        <p:nvCxnSpPr>
          <p:cNvPr id="447" name="Google Shape;447;p25"/>
          <p:cNvCxnSpPr/>
          <p:nvPr/>
        </p:nvCxnSpPr>
        <p:spPr>
          <a:xfrm flipH="1" rot="10800000">
            <a:off x="2371561" y="5556571"/>
            <a:ext cx="2842200" cy="14100"/>
          </a:xfrm>
          <a:prstGeom prst="straightConnector1">
            <a:avLst/>
          </a:prstGeom>
          <a:noFill/>
          <a:ln cap="flat" cmpd="sng" w="76200">
            <a:solidFill>
              <a:schemeClr val="dk2"/>
            </a:solidFill>
            <a:prstDash val="solid"/>
            <a:round/>
            <a:headEnd len="med" w="med" type="none"/>
            <a:tailEnd len="med" w="med" type="none"/>
          </a:ln>
        </p:spPr>
      </p:cxnSp>
      <p:cxnSp>
        <p:nvCxnSpPr>
          <p:cNvPr id="448" name="Google Shape;448;p25"/>
          <p:cNvCxnSpPr>
            <a:stCxn id="438" idx="2"/>
          </p:cNvCxnSpPr>
          <p:nvPr/>
        </p:nvCxnSpPr>
        <p:spPr>
          <a:xfrm flipH="1">
            <a:off x="3852690" y="5136843"/>
            <a:ext cx="3000" cy="420000"/>
          </a:xfrm>
          <a:prstGeom prst="straightConnector1">
            <a:avLst/>
          </a:prstGeom>
          <a:noFill/>
          <a:ln cap="flat" cmpd="sng" w="28575">
            <a:solidFill>
              <a:schemeClr val="dk2"/>
            </a:solidFill>
            <a:prstDash val="solid"/>
            <a:round/>
            <a:headEnd len="med" w="med" type="none"/>
            <a:tailEnd len="med" w="med" type="none"/>
          </a:ln>
        </p:spPr>
      </p:cxnSp>
      <p:sp>
        <p:nvSpPr>
          <p:cNvPr id="449" name="Google Shape;449;p25"/>
          <p:cNvSpPr/>
          <p:nvPr/>
        </p:nvSpPr>
        <p:spPr>
          <a:xfrm flipH="1">
            <a:off x="4179863" y="2954347"/>
            <a:ext cx="570600" cy="5079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VM1</a:t>
            </a:r>
            <a:endParaRPr sz="900">
              <a:solidFill>
                <a:srgbClr val="FFFFFF"/>
              </a:solidFill>
            </a:endParaRPr>
          </a:p>
        </p:txBody>
      </p:sp>
      <p:sp>
        <p:nvSpPr>
          <p:cNvPr id="450" name="Google Shape;450;p25"/>
          <p:cNvSpPr/>
          <p:nvPr/>
        </p:nvSpPr>
        <p:spPr>
          <a:xfrm flipH="1">
            <a:off x="4179863" y="3596826"/>
            <a:ext cx="570600" cy="5079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VM2</a:t>
            </a:r>
            <a:endParaRPr sz="900">
              <a:solidFill>
                <a:srgbClr val="FFFFFF"/>
              </a:solidFill>
            </a:endParaRPr>
          </a:p>
        </p:txBody>
      </p:sp>
      <p:sp>
        <p:nvSpPr>
          <p:cNvPr id="451" name="Google Shape;451;p25"/>
          <p:cNvSpPr/>
          <p:nvPr/>
        </p:nvSpPr>
        <p:spPr>
          <a:xfrm flipH="1">
            <a:off x="4179863" y="4239305"/>
            <a:ext cx="570600" cy="5079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VM2</a:t>
            </a:r>
            <a:endParaRPr sz="900">
              <a:solidFill>
                <a:srgbClr val="FFFFFF"/>
              </a:solidFill>
            </a:endParaRPr>
          </a:p>
        </p:txBody>
      </p:sp>
      <p:cxnSp>
        <p:nvCxnSpPr>
          <p:cNvPr id="452" name="Google Shape;452;p25"/>
          <p:cNvCxnSpPr/>
          <p:nvPr/>
        </p:nvCxnSpPr>
        <p:spPr>
          <a:xfrm flipH="1">
            <a:off x="3965920" y="2917662"/>
            <a:ext cx="8100" cy="1224900"/>
          </a:xfrm>
          <a:prstGeom prst="straightConnector1">
            <a:avLst/>
          </a:prstGeom>
          <a:noFill/>
          <a:ln cap="flat" cmpd="sng" w="38100">
            <a:solidFill>
              <a:srgbClr val="55B9CD"/>
            </a:solidFill>
            <a:prstDash val="solid"/>
            <a:round/>
            <a:headEnd len="med" w="med" type="none"/>
            <a:tailEnd len="med" w="med" type="none"/>
          </a:ln>
        </p:spPr>
      </p:cxnSp>
      <p:cxnSp>
        <p:nvCxnSpPr>
          <p:cNvPr id="453" name="Google Shape;453;p25"/>
          <p:cNvCxnSpPr>
            <a:stCxn id="449" idx="3"/>
          </p:cNvCxnSpPr>
          <p:nvPr/>
        </p:nvCxnSpPr>
        <p:spPr>
          <a:xfrm>
            <a:off x="4179863" y="3208297"/>
            <a:ext cx="0" cy="0"/>
          </a:xfrm>
          <a:prstGeom prst="straightConnector1">
            <a:avLst/>
          </a:prstGeom>
          <a:noFill/>
          <a:ln cap="flat" cmpd="sng" w="9525">
            <a:solidFill>
              <a:schemeClr val="dk2"/>
            </a:solidFill>
            <a:prstDash val="solid"/>
            <a:round/>
            <a:headEnd len="med" w="med" type="none"/>
            <a:tailEnd len="med" w="med" type="none"/>
          </a:ln>
        </p:spPr>
      </p:cxnSp>
      <p:cxnSp>
        <p:nvCxnSpPr>
          <p:cNvPr id="454" name="Google Shape;454;p25"/>
          <p:cNvCxnSpPr>
            <a:stCxn id="449" idx="3"/>
          </p:cNvCxnSpPr>
          <p:nvPr/>
        </p:nvCxnSpPr>
        <p:spPr>
          <a:xfrm flipH="1">
            <a:off x="3970163" y="3208297"/>
            <a:ext cx="209700" cy="4800"/>
          </a:xfrm>
          <a:prstGeom prst="straightConnector1">
            <a:avLst/>
          </a:prstGeom>
          <a:noFill/>
          <a:ln cap="flat" cmpd="sng" w="9525">
            <a:solidFill>
              <a:srgbClr val="55B9CD"/>
            </a:solidFill>
            <a:prstDash val="solid"/>
            <a:round/>
            <a:headEnd len="med" w="med" type="none"/>
            <a:tailEnd len="med" w="med" type="none"/>
          </a:ln>
        </p:spPr>
      </p:cxnSp>
      <p:cxnSp>
        <p:nvCxnSpPr>
          <p:cNvPr id="455" name="Google Shape;455;p25"/>
          <p:cNvCxnSpPr/>
          <p:nvPr/>
        </p:nvCxnSpPr>
        <p:spPr>
          <a:xfrm flipH="1">
            <a:off x="3970170" y="3848493"/>
            <a:ext cx="209700" cy="4800"/>
          </a:xfrm>
          <a:prstGeom prst="straightConnector1">
            <a:avLst/>
          </a:prstGeom>
          <a:noFill/>
          <a:ln cap="flat" cmpd="sng" w="9525">
            <a:solidFill>
              <a:srgbClr val="55B9CD"/>
            </a:solidFill>
            <a:prstDash val="solid"/>
            <a:round/>
            <a:headEnd len="med" w="med" type="none"/>
            <a:tailEnd len="med" w="med" type="none"/>
          </a:ln>
        </p:spPr>
      </p:cxnSp>
      <p:cxnSp>
        <p:nvCxnSpPr>
          <p:cNvPr id="456" name="Google Shape;456;p25"/>
          <p:cNvCxnSpPr/>
          <p:nvPr/>
        </p:nvCxnSpPr>
        <p:spPr>
          <a:xfrm flipH="1">
            <a:off x="3882570" y="4488557"/>
            <a:ext cx="297300" cy="4200"/>
          </a:xfrm>
          <a:prstGeom prst="straightConnector1">
            <a:avLst/>
          </a:prstGeom>
          <a:noFill/>
          <a:ln cap="flat" cmpd="sng" w="9525">
            <a:solidFill>
              <a:srgbClr val="1AA222"/>
            </a:solidFill>
            <a:prstDash val="solid"/>
            <a:round/>
            <a:headEnd len="med" w="med" type="none"/>
            <a:tailEnd len="med" w="med" type="none"/>
          </a:ln>
        </p:spPr>
      </p:cxnSp>
      <p:grpSp>
        <p:nvGrpSpPr>
          <p:cNvPr id="457" name="Google Shape;457;p25"/>
          <p:cNvGrpSpPr/>
          <p:nvPr/>
        </p:nvGrpSpPr>
        <p:grpSpPr>
          <a:xfrm>
            <a:off x="5532682" y="2602730"/>
            <a:ext cx="1380955" cy="2921532"/>
            <a:chOff x="3618288" y="1252942"/>
            <a:chExt cx="1038000" cy="1988113"/>
          </a:xfrm>
        </p:grpSpPr>
        <p:cxnSp>
          <p:nvCxnSpPr>
            <p:cNvPr id="458" name="Google Shape;458;p25"/>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459" name="Google Shape;459;p25"/>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460" name="Google Shape;460;p25"/>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461" name="Google Shape;461;p25"/>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462" name="Google Shape;462;p25"/>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463" name="Google Shape;463;p25"/>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464" name="Google Shape;464;p25"/>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465" name="Google Shape;465;p25"/>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5"/>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7" name="Google Shape;467;p25"/>
          <p:cNvSpPr/>
          <p:nvPr/>
        </p:nvSpPr>
        <p:spPr>
          <a:xfrm>
            <a:off x="7798535" y="1531050"/>
            <a:ext cx="1233600" cy="10713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sz="1000"/>
            </a:br>
            <a:r>
              <a:rPr lang="en" sz="1000"/>
              <a:t>data ...</a:t>
            </a:r>
            <a:br>
              <a:rPr lang="en" sz="1000"/>
            </a:br>
            <a:r>
              <a:rPr lang="en" sz="1000"/>
              <a:t>data ...</a:t>
            </a:r>
            <a:endParaRPr sz="1000"/>
          </a:p>
          <a:p>
            <a:pPr indent="0" lvl="0" marL="0" rtl="0" algn="l">
              <a:spcBef>
                <a:spcPts val="0"/>
              </a:spcBef>
              <a:spcAft>
                <a:spcPts val="0"/>
              </a:spcAft>
              <a:buNone/>
            </a:pPr>
            <a:r>
              <a:rPr lang="en" sz="1000"/>
              <a:t>data ...</a:t>
            </a:r>
            <a:br>
              <a:rPr lang="en" sz="800"/>
            </a:br>
            <a:endParaRPr sz="800"/>
          </a:p>
        </p:txBody>
      </p:sp>
      <p:grpSp>
        <p:nvGrpSpPr>
          <p:cNvPr id="468" name="Google Shape;468;p25"/>
          <p:cNvGrpSpPr/>
          <p:nvPr/>
        </p:nvGrpSpPr>
        <p:grpSpPr>
          <a:xfrm>
            <a:off x="7114764" y="2741792"/>
            <a:ext cx="1380955" cy="2796495"/>
            <a:chOff x="2085650" y="1351575"/>
            <a:chExt cx="1038000" cy="1903025"/>
          </a:xfrm>
        </p:grpSpPr>
        <p:sp>
          <p:nvSpPr>
            <p:cNvPr id="469" name="Google Shape;469;p25"/>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 name="Google Shape;470;p25"/>
            <p:cNvCxnSpPr>
              <a:stCxn id="471" idx="1"/>
            </p:cNvCxnSpPr>
            <p:nvPr/>
          </p:nvCxnSpPr>
          <p:spPr>
            <a:xfrm>
              <a:off x="2599721" y="1900635"/>
              <a:ext cx="4800" cy="855300"/>
            </a:xfrm>
            <a:prstGeom prst="straightConnector1">
              <a:avLst/>
            </a:prstGeom>
            <a:noFill/>
            <a:ln cap="flat" cmpd="sng" w="9525">
              <a:solidFill>
                <a:schemeClr val="dk2"/>
              </a:solidFill>
              <a:prstDash val="solid"/>
              <a:round/>
              <a:headEnd len="med" w="med" type="none"/>
              <a:tailEnd len="med" w="med" type="none"/>
            </a:ln>
          </p:spPr>
        </p:cxnSp>
        <p:cxnSp>
          <p:nvCxnSpPr>
            <p:cNvPr id="472" name="Google Shape;472;p25"/>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473" name="Google Shape;473;p25"/>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474" name="Google Shape;474;p25"/>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475" name="Google Shape;475;p25"/>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476" name="Google Shape;476;p25"/>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5"/>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1" name="Google Shape;481;p25"/>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sp>
        <p:nvSpPr>
          <p:cNvPr id="482" name="Google Shape;482;p25"/>
          <p:cNvSpPr/>
          <p:nvPr/>
        </p:nvSpPr>
        <p:spPr>
          <a:xfrm>
            <a:off x="1021598" y="3426228"/>
            <a:ext cx="133382" cy="70102"/>
          </a:xfrm>
          <a:custGeom>
            <a:rect b="b" l="l" r="r" t="t"/>
            <a:pathLst>
              <a:path extrusionOk="0" h="1910" w="5776">
                <a:moveTo>
                  <a:pt x="0" y="1910"/>
                </a:moveTo>
                <a:cubicBezTo>
                  <a:pt x="317" y="1593"/>
                  <a:pt x="1190" y="64"/>
                  <a:pt x="1903" y="7"/>
                </a:cubicBezTo>
                <a:cubicBezTo>
                  <a:pt x="2617" y="-50"/>
                  <a:pt x="3636" y="1445"/>
                  <a:pt x="4281" y="1570"/>
                </a:cubicBezTo>
                <a:cubicBezTo>
                  <a:pt x="4927" y="1695"/>
                  <a:pt x="5527" y="891"/>
                  <a:pt x="5776" y="755"/>
                </a:cubicBezTo>
              </a:path>
            </a:pathLst>
          </a:custGeom>
          <a:noFill/>
          <a:ln cap="flat" cmpd="sng" w="19050">
            <a:solidFill>
              <a:schemeClr val="dk2"/>
            </a:solidFill>
            <a:prstDash val="solid"/>
            <a:round/>
            <a:headEnd len="med" w="med" type="none"/>
            <a:tailEnd len="med" w="med" type="none"/>
          </a:ln>
        </p:spPr>
      </p:sp>
      <p:sp>
        <p:nvSpPr>
          <p:cNvPr id="483" name="Google Shape;483;p25"/>
          <p:cNvSpPr/>
          <p:nvPr/>
        </p:nvSpPr>
        <p:spPr>
          <a:xfrm>
            <a:off x="6099234" y="3406257"/>
            <a:ext cx="133382" cy="70102"/>
          </a:xfrm>
          <a:custGeom>
            <a:rect b="b" l="l" r="r" t="t"/>
            <a:pathLst>
              <a:path extrusionOk="0" h="1910" w="5776">
                <a:moveTo>
                  <a:pt x="0" y="1910"/>
                </a:moveTo>
                <a:cubicBezTo>
                  <a:pt x="317" y="1593"/>
                  <a:pt x="1190" y="64"/>
                  <a:pt x="1903" y="7"/>
                </a:cubicBezTo>
                <a:cubicBezTo>
                  <a:pt x="2617" y="-50"/>
                  <a:pt x="3636" y="1445"/>
                  <a:pt x="4281" y="1570"/>
                </a:cubicBezTo>
                <a:cubicBezTo>
                  <a:pt x="4927" y="1695"/>
                  <a:pt x="5527" y="891"/>
                  <a:pt x="5776" y="755"/>
                </a:cubicBezTo>
              </a:path>
            </a:pathLst>
          </a:custGeom>
          <a:noFill/>
          <a:ln cap="flat" cmpd="sng" w="19050">
            <a:solidFill>
              <a:schemeClr val="dk2"/>
            </a:solidFill>
            <a:prstDash val="solid"/>
            <a:round/>
            <a:headEnd len="med" w="med" type="none"/>
            <a:tailEnd len="med" w="med" type="none"/>
          </a:ln>
        </p:spPr>
      </p:sp>
      <p:cxnSp>
        <p:nvCxnSpPr>
          <p:cNvPr id="484" name="Google Shape;484;p25"/>
          <p:cNvCxnSpPr/>
          <p:nvPr/>
        </p:nvCxnSpPr>
        <p:spPr>
          <a:xfrm flipH="1">
            <a:off x="3854800" y="4229620"/>
            <a:ext cx="3000" cy="528000"/>
          </a:xfrm>
          <a:prstGeom prst="straightConnector1">
            <a:avLst/>
          </a:prstGeom>
          <a:noFill/>
          <a:ln cap="flat" cmpd="sng" w="38100">
            <a:solidFill>
              <a:srgbClr val="1AA222"/>
            </a:solidFill>
            <a:prstDash val="solid"/>
            <a:round/>
            <a:headEnd len="med" w="med" type="none"/>
            <a:tailEnd len="med" w="med" type="none"/>
          </a:ln>
        </p:spPr>
      </p:cxnSp>
      <p:grpSp>
        <p:nvGrpSpPr>
          <p:cNvPr id="485" name="Google Shape;485;p25"/>
          <p:cNvGrpSpPr/>
          <p:nvPr/>
        </p:nvGrpSpPr>
        <p:grpSpPr>
          <a:xfrm>
            <a:off x="1966313" y="2958850"/>
            <a:ext cx="501737" cy="503700"/>
            <a:chOff x="2981713" y="2670800"/>
            <a:chExt cx="501737" cy="503700"/>
          </a:xfrm>
        </p:grpSpPr>
        <p:sp>
          <p:nvSpPr>
            <p:cNvPr id="486" name="Google Shape;486;p25"/>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87" name="Google Shape;487;p25"/>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5"/>
          <p:cNvGrpSpPr/>
          <p:nvPr/>
        </p:nvGrpSpPr>
        <p:grpSpPr>
          <a:xfrm>
            <a:off x="5173976" y="2956450"/>
            <a:ext cx="501737" cy="503700"/>
            <a:chOff x="2981713" y="2670800"/>
            <a:chExt cx="501737" cy="503700"/>
          </a:xfrm>
        </p:grpSpPr>
        <p:sp>
          <p:nvSpPr>
            <p:cNvPr id="489" name="Google Shape;489;p25"/>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0" name="Google Shape;490;p25"/>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1" name="Google Shape;491;p25"/>
          <p:cNvGrpSpPr/>
          <p:nvPr/>
        </p:nvGrpSpPr>
        <p:grpSpPr>
          <a:xfrm>
            <a:off x="8378801" y="3599050"/>
            <a:ext cx="501737" cy="503700"/>
            <a:chOff x="2981713" y="2670800"/>
            <a:chExt cx="501737" cy="503700"/>
          </a:xfrm>
        </p:grpSpPr>
        <p:sp>
          <p:nvSpPr>
            <p:cNvPr id="492" name="Google Shape;492;p25"/>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93" name="Google Shape;493;p25"/>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26"/>
          <p:cNvSpPr/>
          <p:nvPr/>
        </p:nvSpPr>
        <p:spPr>
          <a:xfrm>
            <a:off x="2729138" y="2772808"/>
            <a:ext cx="923700" cy="1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9" name="Google Shape;499;p26"/>
          <p:cNvCxnSpPr/>
          <p:nvPr/>
        </p:nvCxnSpPr>
        <p:spPr>
          <a:xfrm flipH="1">
            <a:off x="2922223" y="3728640"/>
            <a:ext cx="8400" cy="1928100"/>
          </a:xfrm>
          <a:prstGeom prst="straightConnector1">
            <a:avLst/>
          </a:prstGeom>
          <a:noFill/>
          <a:ln cap="flat" cmpd="sng" w="28575">
            <a:solidFill>
              <a:schemeClr val="dk2"/>
            </a:solidFill>
            <a:prstDash val="solid"/>
            <a:round/>
            <a:headEnd len="med" w="med" type="oval"/>
            <a:tailEnd len="med" w="med" type="none"/>
          </a:ln>
        </p:spPr>
      </p:cxnSp>
      <p:sp>
        <p:nvSpPr>
          <p:cNvPr id="500" name="Google Shape;500;p26"/>
          <p:cNvSpPr/>
          <p:nvPr/>
        </p:nvSpPr>
        <p:spPr>
          <a:xfrm>
            <a:off x="3875059" y="2772808"/>
            <a:ext cx="923700" cy="1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1" name="Google Shape;501;p26"/>
          <p:cNvCxnSpPr/>
          <p:nvPr/>
        </p:nvCxnSpPr>
        <p:spPr>
          <a:xfrm>
            <a:off x="4063741" y="3740943"/>
            <a:ext cx="600" cy="1903200"/>
          </a:xfrm>
          <a:prstGeom prst="straightConnector1">
            <a:avLst/>
          </a:prstGeom>
          <a:noFill/>
          <a:ln cap="flat" cmpd="sng" w="28575">
            <a:solidFill>
              <a:schemeClr val="dk2"/>
            </a:solidFill>
            <a:prstDash val="solid"/>
            <a:round/>
            <a:headEnd len="med" w="med" type="oval"/>
            <a:tailEnd len="med" w="med" type="none"/>
          </a:ln>
        </p:spPr>
      </p:cxnSp>
      <p:sp>
        <p:nvSpPr>
          <p:cNvPr id="502" name="Google Shape;502;p26"/>
          <p:cNvSpPr/>
          <p:nvPr/>
        </p:nvSpPr>
        <p:spPr>
          <a:xfrm>
            <a:off x="1248341" y="1663716"/>
            <a:ext cx="1352700" cy="11253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503" name="Google Shape;503;p26"/>
          <p:cNvSpPr/>
          <p:nvPr/>
        </p:nvSpPr>
        <p:spPr>
          <a:xfrm flipH="1">
            <a:off x="4572417" y="1603550"/>
            <a:ext cx="1352700" cy="10878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504" name="Google Shape;504;p26"/>
          <p:cNvGrpSpPr/>
          <p:nvPr/>
        </p:nvGrpSpPr>
        <p:grpSpPr>
          <a:xfrm>
            <a:off x="416716" y="2785007"/>
            <a:ext cx="1372132" cy="2871876"/>
            <a:chOff x="595950" y="1277375"/>
            <a:chExt cx="1038000" cy="1925366"/>
          </a:xfrm>
        </p:grpSpPr>
        <p:cxnSp>
          <p:nvCxnSpPr>
            <p:cNvPr id="505" name="Google Shape;505;p26"/>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506" name="Google Shape;506;p26"/>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507" name="Google Shape;507;p26"/>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508" name="Google Shape;508;p26"/>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509" name="Google Shape;509;p26"/>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6"/>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511" name="Google Shape;511;p26"/>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6"/>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 name="Google Shape;513;p26"/>
            <p:cNvGrpSpPr/>
            <p:nvPr/>
          </p:nvGrpSpPr>
          <p:grpSpPr>
            <a:xfrm>
              <a:off x="913049" y="1590975"/>
              <a:ext cx="387400" cy="119400"/>
              <a:chOff x="210625" y="1525375"/>
              <a:chExt cx="387400" cy="119400"/>
            </a:xfrm>
          </p:grpSpPr>
          <p:sp>
            <p:nvSpPr>
              <p:cNvPr id="514" name="Google Shape;514;p26"/>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6"/>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16" name="Google Shape;516;p26"/>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517" name="Google Shape;517;p26"/>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518" name="Google Shape;518;p26"/>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cxnSp>
        <p:nvCxnSpPr>
          <p:cNvPr id="519" name="Google Shape;519;p26"/>
          <p:cNvCxnSpPr/>
          <p:nvPr/>
        </p:nvCxnSpPr>
        <p:spPr>
          <a:xfrm flipH="1" rot="10800000">
            <a:off x="2422585" y="5623892"/>
            <a:ext cx="2688300" cy="13200"/>
          </a:xfrm>
          <a:prstGeom prst="straightConnector1">
            <a:avLst/>
          </a:prstGeom>
          <a:noFill/>
          <a:ln cap="flat" cmpd="sng" w="76200">
            <a:solidFill>
              <a:schemeClr val="dk2"/>
            </a:solidFill>
            <a:prstDash val="solid"/>
            <a:round/>
            <a:headEnd len="med" w="med" type="none"/>
            <a:tailEnd len="med" w="med" type="none"/>
          </a:ln>
        </p:spPr>
      </p:cxnSp>
      <p:grpSp>
        <p:nvGrpSpPr>
          <p:cNvPr id="520" name="Google Shape;520;p26"/>
          <p:cNvGrpSpPr/>
          <p:nvPr/>
        </p:nvGrpSpPr>
        <p:grpSpPr>
          <a:xfrm>
            <a:off x="5436980" y="2691418"/>
            <a:ext cx="1372132" cy="2965469"/>
            <a:chOff x="3618288" y="1252942"/>
            <a:chExt cx="1038000" cy="1988113"/>
          </a:xfrm>
        </p:grpSpPr>
        <p:cxnSp>
          <p:nvCxnSpPr>
            <p:cNvPr id="521" name="Google Shape;521;p26"/>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522" name="Google Shape;522;p26"/>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523" name="Google Shape;523;p26"/>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524" name="Google Shape;524;p26"/>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525" name="Google Shape;525;p26"/>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526" name="Google Shape;526;p26"/>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26"/>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528" name="Google Shape;528;p26"/>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6"/>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 name="Google Shape;530;p26"/>
          <p:cNvSpPr/>
          <p:nvPr/>
        </p:nvSpPr>
        <p:spPr>
          <a:xfrm>
            <a:off x="7688463" y="1603550"/>
            <a:ext cx="1226400" cy="10878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sz="800"/>
            </a:br>
            <a:r>
              <a:rPr lang="en" sz="1000"/>
              <a:t>data ...</a:t>
            </a:r>
            <a:br>
              <a:rPr lang="en" sz="1000"/>
            </a:br>
            <a:r>
              <a:rPr lang="en" sz="1000"/>
              <a:t>data ...</a:t>
            </a:r>
            <a:endParaRPr sz="1000"/>
          </a:p>
          <a:p>
            <a:pPr indent="0" lvl="0" marL="0" rtl="0" algn="l">
              <a:spcBef>
                <a:spcPts val="0"/>
              </a:spcBef>
              <a:spcAft>
                <a:spcPts val="0"/>
              </a:spcAft>
              <a:buNone/>
            </a:pPr>
            <a:r>
              <a:rPr lang="en" sz="1000"/>
              <a:t>data ..</a:t>
            </a:r>
            <a:r>
              <a:rPr lang="en" sz="800"/>
              <a:t>.</a:t>
            </a:r>
            <a:br>
              <a:rPr lang="en" sz="800"/>
            </a:br>
            <a:endParaRPr sz="800"/>
          </a:p>
        </p:txBody>
      </p:sp>
      <p:grpSp>
        <p:nvGrpSpPr>
          <p:cNvPr id="531" name="Google Shape;531;p26"/>
          <p:cNvGrpSpPr/>
          <p:nvPr/>
        </p:nvGrpSpPr>
        <p:grpSpPr>
          <a:xfrm>
            <a:off x="7009009" y="2832572"/>
            <a:ext cx="1372132" cy="2838552"/>
            <a:chOff x="2085650" y="1351575"/>
            <a:chExt cx="1038000" cy="1903025"/>
          </a:xfrm>
        </p:grpSpPr>
        <p:sp>
          <p:nvSpPr>
            <p:cNvPr id="532" name="Google Shape;532;p26"/>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3" name="Google Shape;533;p26"/>
            <p:cNvCxnSpPr>
              <a:stCxn id="534" idx="1"/>
            </p:cNvCxnSpPr>
            <p:nvPr/>
          </p:nvCxnSpPr>
          <p:spPr>
            <a:xfrm>
              <a:off x="2599721" y="1900635"/>
              <a:ext cx="4800" cy="855300"/>
            </a:xfrm>
            <a:prstGeom prst="straightConnector1">
              <a:avLst/>
            </a:prstGeom>
            <a:noFill/>
            <a:ln cap="flat" cmpd="sng" w="9525">
              <a:solidFill>
                <a:schemeClr val="dk2"/>
              </a:solidFill>
              <a:prstDash val="solid"/>
              <a:round/>
              <a:headEnd len="med" w="med" type="none"/>
              <a:tailEnd len="med" w="med" type="none"/>
            </a:ln>
          </p:spPr>
        </p:cxnSp>
        <p:cxnSp>
          <p:nvCxnSpPr>
            <p:cNvPr id="535" name="Google Shape;535;p26"/>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536" name="Google Shape;536;p26"/>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537" name="Google Shape;537;p26"/>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538" name="Google Shape;538;p26"/>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539" name="Google Shape;539;p26"/>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6"/>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6"/>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6"/>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6"/>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26"/>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sp>
        <p:nvSpPr>
          <p:cNvPr id="545" name="Google Shape;545;p26"/>
          <p:cNvSpPr/>
          <p:nvPr/>
        </p:nvSpPr>
        <p:spPr>
          <a:xfrm>
            <a:off x="2729138" y="3967291"/>
            <a:ext cx="923700" cy="1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6" name="Google Shape;546;p26"/>
          <p:cNvCxnSpPr/>
          <p:nvPr/>
        </p:nvCxnSpPr>
        <p:spPr>
          <a:xfrm>
            <a:off x="4171601" y="4191159"/>
            <a:ext cx="0" cy="0"/>
          </a:xfrm>
          <a:prstGeom prst="straightConnector1">
            <a:avLst/>
          </a:prstGeom>
          <a:noFill/>
          <a:ln cap="flat" cmpd="sng" w="9525">
            <a:solidFill>
              <a:schemeClr val="dk2"/>
            </a:solidFill>
            <a:prstDash val="solid"/>
            <a:round/>
            <a:headEnd len="med" w="med" type="none"/>
            <a:tailEnd len="med" w="med" type="none"/>
          </a:ln>
        </p:spPr>
      </p:cxnSp>
      <p:cxnSp>
        <p:nvCxnSpPr>
          <p:cNvPr id="547" name="Google Shape;547;p26"/>
          <p:cNvCxnSpPr/>
          <p:nvPr/>
        </p:nvCxnSpPr>
        <p:spPr>
          <a:xfrm>
            <a:off x="4171601" y="4191159"/>
            <a:ext cx="92100" cy="2400"/>
          </a:xfrm>
          <a:prstGeom prst="straightConnector1">
            <a:avLst/>
          </a:prstGeom>
          <a:noFill/>
          <a:ln cap="flat" cmpd="sng" w="9525">
            <a:solidFill>
              <a:schemeClr val="accent1"/>
            </a:solidFill>
            <a:prstDash val="solid"/>
            <a:round/>
            <a:headEnd len="med" w="med" type="none"/>
            <a:tailEnd len="med" w="med" type="none"/>
          </a:ln>
        </p:spPr>
      </p:cxnSp>
      <p:cxnSp>
        <p:nvCxnSpPr>
          <p:cNvPr id="548" name="Google Shape;548;p26"/>
          <p:cNvCxnSpPr/>
          <p:nvPr/>
        </p:nvCxnSpPr>
        <p:spPr>
          <a:xfrm>
            <a:off x="4171514" y="4463936"/>
            <a:ext cx="92100" cy="2100"/>
          </a:xfrm>
          <a:prstGeom prst="straightConnector1">
            <a:avLst/>
          </a:prstGeom>
          <a:noFill/>
          <a:ln cap="flat" cmpd="sng" w="9525">
            <a:solidFill>
              <a:schemeClr val="accent1"/>
            </a:solidFill>
            <a:prstDash val="solid"/>
            <a:round/>
            <a:headEnd len="med" w="med" type="none"/>
            <a:tailEnd len="med" w="med" type="none"/>
          </a:ln>
        </p:spPr>
      </p:cxnSp>
      <p:cxnSp>
        <p:nvCxnSpPr>
          <p:cNvPr id="549" name="Google Shape;549;p26"/>
          <p:cNvCxnSpPr/>
          <p:nvPr/>
        </p:nvCxnSpPr>
        <p:spPr>
          <a:xfrm flipH="1" rot="10800000">
            <a:off x="4171514" y="4735516"/>
            <a:ext cx="148500" cy="1200"/>
          </a:xfrm>
          <a:prstGeom prst="straightConnector1">
            <a:avLst/>
          </a:prstGeom>
          <a:noFill/>
          <a:ln cap="flat" cmpd="sng" w="9525">
            <a:solidFill>
              <a:srgbClr val="1AA222"/>
            </a:solidFill>
            <a:prstDash val="solid"/>
            <a:round/>
            <a:headEnd len="med" w="med" type="none"/>
            <a:tailEnd len="med" w="med" type="none"/>
          </a:ln>
        </p:spPr>
      </p:cxnSp>
      <p:cxnSp>
        <p:nvCxnSpPr>
          <p:cNvPr id="550" name="Google Shape;550;p26"/>
          <p:cNvCxnSpPr/>
          <p:nvPr/>
        </p:nvCxnSpPr>
        <p:spPr>
          <a:xfrm>
            <a:off x="4456569" y="4191159"/>
            <a:ext cx="0" cy="0"/>
          </a:xfrm>
          <a:prstGeom prst="straightConnector1">
            <a:avLst/>
          </a:prstGeom>
          <a:noFill/>
          <a:ln cap="flat" cmpd="sng" w="9525">
            <a:solidFill>
              <a:schemeClr val="dk2"/>
            </a:solidFill>
            <a:prstDash val="solid"/>
            <a:round/>
            <a:headEnd len="med" w="med" type="none"/>
            <a:tailEnd len="med" w="med" type="none"/>
          </a:ln>
        </p:spPr>
      </p:cxnSp>
      <p:cxnSp>
        <p:nvCxnSpPr>
          <p:cNvPr id="551" name="Google Shape;551;p26"/>
          <p:cNvCxnSpPr/>
          <p:nvPr/>
        </p:nvCxnSpPr>
        <p:spPr>
          <a:xfrm flipH="1">
            <a:off x="4364469" y="4191159"/>
            <a:ext cx="92100" cy="2400"/>
          </a:xfrm>
          <a:prstGeom prst="straightConnector1">
            <a:avLst/>
          </a:prstGeom>
          <a:noFill/>
          <a:ln cap="flat" cmpd="sng" w="9525">
            <a:solidFill>
              <a:srgbClr val="55B9CD"/>
            </a:solidFill>
            <a:prstDash val="solid"/>
            <a:round/>
            <a:headEnd len="med" w="med" type="none"/>
            <a:tailEnd len="med" w="med" type="none"/>
          </a:ln>
        </p:spPr>
      </p:cxnSp>
      <p:cxnSp>
        <p:nvCxnSpPr>
          <p:cNvPr id="552" name="Google Shape;552;p26"/>
          <p:cNvCxnSpPr/>
          <p:nvPr/>
        </p:nvCxnSpPr>
        <p:spPr>
          <a:xfrm flipH="1">
            <a:off x="4364555" y="4463936"/>
            <a:ext cx="92100" cy="2100"/>
          </a:xfrm>
          <a:prstGeom prst="straightConnector1">
            <a:avLst/>
          </a:prstGeom>
          <a:noFill/>
          <a:ln cap="flat" cmpd="sng" w="9525">
            <a:solidFill>
              <a:srgbClr val="55B9CD"/>
            </a:solidFill>
            <a:prstDash val="solid"/>
            <a:round/>
            <a:headEnd len="med" w="med" type="none"/>
            <a:tailEnd len="med" w="med" type="none"/>
          </a:ln>
        </p:spPr>
      </p:cxnSp>
      <p:cxnSp>
        <p:nvCxnSpPr>
          <p:cNvPr id="553" name="Google Shape;553;p26"/>
          <p:cNvCxnSpPr/>
          <p:nvPr/>
        </p:nvCxnSpPr>
        <p:spPr>
          <a:xfrm flipH="1">
            <a:off x="4326155" y="4736716"/>
            <a:ext cx="130500" cy="1800"/>
          </a:xfrm>
          <a:prstGeom prst="straightConnector1">
            <a:avLst/>
          </a:prstGeom>
          <a:noFill/>
          <a:ln cap="flat" cmpd="sng" w="9525">
            <a:solidFill>
              <a:srgbClr val="1AA222"/>
            </a:solidFill>
            <a:prstDash val="solid"/>
            <a:round/>
            <a:headEnd len="med" w="med" type="none"/>
            <a:tailEnd len="med" w="med" type="none"/>
          </a:ln>
        </p:spPr>
      </p:cxnSp>
      <p:cxnSp>
        <p:nvCxnSpPr>
          <p:cNvPr id="554" name="Google Shape;554;p26"/>
          <p:cNvCxnSpPr/>
          <p:nvPr/>
        </p:nvCxnSpPr>
        <p:spPr>
          <a:xfrm flipH="1">
            <a:off x="3440224" y="4908095"/>
            <a:ext cx="6900" cy="754800"/>
          </a:xfrm>
          <a:prstGeom prst="straightConnector1">
            <a:avLst/>
          </a:prstGeom>
          <a:noFill/>
          <a:ln cap="flat" cmpd="sng" w="28575">
            <a:solidFill>
              <a:schemeClr val="dk2"/>
            </a:solidFill>
            <a:prstDash val="solid"/>
            <a:round/>
            <a:headEnd len="med" w="med" type="oval"/>
            <a:tailEnd len="med" w="med" type="none"/>
          </a:ln>
        </p:spPr>
      </p:cxnSp>
      <p:cxnSp>
        <p:nvCxnSpPr>
          <p:cNvPr id="555" name="Google Shape;555;p26"/>
          <p:cNvCxnSpPr/>
          <p:nvPr/>
        </p:nvCxnSpPr>
        <p:spPr>
          <a:xfrm flipH="1">
            <a:off x="3235681" y="3429811"/>
            <a:ext cx="1200" cy="225300"/>
          </a:xfrm>
          <a:prstGeom prst="straightConnector1">
            <a:avLst/>
          </a:prstGeom>
          <a:noFill/>
          <a:ln cap="flat" cmpd="sng" w="38100">
            <a:solidFill>
              <a:srgbClr val="1AA222"/>
            </a:solidFill>
            <a:prstDash val="solid"/>
            <a:round/>
            <a:headEnd len="med" w="med" type="none"/>
            <a:tailEnd len="med" w="med" type="none"/>
          </a:ln>
        </p:spPr>
      </p:cxnSp>
      <p:sp>
        <p:nvSpPr>
          <p:cNvPr id="556" name="Google Shape;556;p26"/>
          <p:cNvSpPr/>
          <p:nvPr/>
        </p:nvSpPr>
        <p:spPr>
          <a:xfrm>
            <a:off x="2797229" y="2888388"/>
            <a:ext cx="251100" cy="2166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557" name="Google Shape;557;p26"/>
          <p:cNvCxnSpPr/>
          <p:nvPr/>
        </p:nvCxnSpPr>
        <p:spPr>
          <a:xfrm>
            <a:off x="3144421" y="2883494"/>
            <a:ext cx="300" cy="227100"/>
          </a:xfrm>
          <a:prstGeom prst="straightConnector1">
            <a:avLst/>
          </a:prstGeom>
          <a:noFill/>
          <a:ln cap="flat" cmpd="sng" w="38100">
            <a:solidFill>
              <a:schemeClr val="accent1"/>
            </a:solidFill>
            <a:prstDash val="solid"/>
            <a:round/>
            <a:headEnd len="med" w="med" type="none"/>
            <a:tailEnd len="med" w="med" type="none"/>
          </a:ln>
        </p:spPr>
      </p:cxnSp>
      <p:cxnSp>
        <p:nvCxnSpPr>
          <p:cNvPr id="558" name="Google Shape;558;p26"/>
          <p:cNvCxnSpPr>
            <a:stCxn id="556" idx="3"/>
          </p:cNvCxnSpPr>
          <p:nvPr/>
        </p:nvCxnSpPr>
        <p:spPr>
          <a:xfrm>
            <a:off x="3048329" y="2996688"/>
            <a:ext cx="0" cy="0"/>
          </a:xfrm>
          <a:prstGeom prst="straightConnector1">
            <a:avLst/>
          </a:prstGeom>
          <a:noFill/>
          <a:ln cap="flat" cmpd="sng" w="9525">
            <a:solidFill>
              <a:schemeClr val="dk2"/>
            </a:solidFill>
            <a:prstDash val="solid"/>
            <a:round/>
            <a:headEnd len="med" w="med" type="none"/>
            <a:tailEnd len="med" w="med" type="none"/>
          </a:ln>
        </p:spPr>
      </p:cxnSp>
      <p:cxnSp>
        <p:nvCxnSpPr>
          <p:cNvPr id="559" name="Google Shape;559;p26"/>
          <p:cNvCxnSpPr>
            <a:stCxn id="556" idx="3"/>
          </p:cNvCxnSpPr>
          <p:nvPr/>
        </p:nvCxnSpPr>
        <p:spPr>
          <a:xfrm>
            <a:off x="3048329" y="2996688"/>
            <a:ext cx="92100" cy="2400"/>
          </a:xfrm>
          <a:prstGeom prst="straightConnector1">
            <a:avLst/>
          </a:prstGeom>
          <a:noFill/>
          <a:ln cap="flat" cmpd="sng" w="9525">
            <a:solidFill>
              <a:schemeClr val="accent1"/>
            </a:solidFill>
            <a:prstDash val="solid"/>
            <a:round/>
            <a:headEnd len="med" w="med" type="none"/>
            <a:tailEnd len="med" w="med" type="none"/>
          </a:ln>
        </p:spPr>
      </p:cxnSp>
      <p:sp>
        <p:nvSpPr>
          <p:cNvPr id="560" name="Google Shape;560;p26"/>
          <p:cNvSpPr/>
          <p:nvPr/>
        </p:nvSpPr>
        <p:spPr>
          <a:xfrm flipH="1">
            <a:off x="3333933" y="2888388"/>
            <a:ext cx="251100" cy="2166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561" name="Google Shape;561;p26"/>
          <p:cNvCxnSpPr/>
          <p:nvPr/>
        </p:nvCxnSpPr>
        <p:spPr>
          <a:xfrm flipH="1">
            <a:off x="3238036" y="2885936"/>
            <a:ext cx="2400" cy="223800"/>
          </a:xfrm>
          <a:prstGeom prst="straightConnector1">
            <a:avLst/>
          </a:prstGeom>
          <a:noFill/>
          <a:ln cap="flat" cmpd="sng" w="38100">
            <a:solidFill>
              <a:srgbClr val="55B9CD"/>
            </a:solidFill>
            <a:prstDash val="solid"/>
            <a:round/>
            <a:headEnd len="med" w="med" type="none"/>
            <a:tailEnd len="med" w="med" type="none"/>
          </a:ln>
        </p:spPr>
      </p:cxnSp>
      <p:cxnSp>
        <p:nvCxnSpPr>
          <p:cNvPr id="562" name="Google Shape;562;p26"/>
          <p:cNvCxnSpPr>
            <a:stCxn id="560" idx="3"/>
          </p:cNvCxnSpPr>
          <p:nvPr/>
        </p:nvCxnSpPr>
        <p:spPr>
          <a:xfrm>
            <a:off x="3333933" y="2996688"/>
            <a:ext cx="0" cy="0"/>
          </a:xfrm>
          <a:prstGeom prst="straightConnector1">
            <a:avLst/>
          </a:prstGeom>
          <a:noFill/>
          <a:ln cap="flat" cmpd="sng" w="9525">
            <a:solidFill>
              <a:schemeClr val="dk2"/>
            </a:solidFill>
            <a:prstDash val="solid"/>
            <a:round/>
            <a:headEnd len="med" w="med" type="none"/>
            <a:tailEnd len="med" w="med" type="none"/>
          </a:ln>
        </p:spPr>
      </p:cxnSp>
      <p:cxnSp>
        <p:nvCxnSpPr>
          <p:cNvPr id="563" name="Google Shape;563;p26"/>
          <p:cNvCxnSpPr>
            <a:stCxn id="560" idx="3"/>
          </p:cNvCxnSpPr>
          <p:nvPr/>
        </p:nvCxnSpPr>
        <p:spPr>
          <a:xfrm flipH="1">
            <a:off x="3241833" y="2996688"/>
            <a:ext cx="92100" cy="2400"/>
          </a:xfrm>
          <a:prstGeom prst="straightConnector1">
            <a:avLst/>
          </a:prstGeom>
          <a:noFill/>
          <a:ln cap="flat" cmpd="sng" w="9525">
            <a:solidFill>
              <a:srgbClr val="55B9CD"/>
            </a:solidFill>
            <a:prstDash val="solid"/>
            <a:round/>
            <a:headEnd len="med" w="med" type="none"/>
            <a:tailEnd len="med" w="med" type="none"/>
          </a:ln>
        </p:spPr>
      </p:cxnSp>
      <p:grpSp>
        <p:nvGrpSpPr>
          <p:cNvPr id="564" name="Google Shape;564;p26"/>
          <p:cNvGrpSpPr/>
          <p:nvPr/>
        </p:nvGrpSpPr>
        <p:grpSpPr>
          <a:xfrm>
            <a:off x="2797373" y="3429086"/>
            <a:ext cx="346912" cy="225082"/>
            <a:chOff x="3664923" y="1702429"/>
            <a:chExt cx="262434" cy="150900"/>
          </a:xfrm>
        </p:grpSpPr>
        <p:sp>
          <p:nvSpPr>
            <p:cNvPr id="565" name="Google Shape;565;p26"/>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566" name="Google Shape;566;p26"/>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567" name="Google Shape;567;p26"/>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568" name="Google Shape;568;p26"/>
          <p:cNvGrpSpPr/>
          <p:nvPr/>
        </p:nvGrpSpPr>
        <p:grpSpPr>
          <a:xfrm>
            <a:off x="2800772" y="3156121"/>
            <a:ext cx="347495" cy="226335"/>
            <a:chOff x="3729570" y="1439240"/>
            <a:chExt cx="593096" cy="361500"/>
          </a:xfrm>
        </p:grpSpPr>
        <p:sp>
          <p:nvSpPr>
            <p:cNvPr id="569" name="Google Shape;569;p26"/>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570" name="Google Shape;570;p26"/>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571" name="Google Shape;571;p26"/>
            <p:cNvCxnSpPr>
              <a:stCxn id="569" idx="3"/>
            </p:cNvCxnSpPr>
            <p:nvPr/>
          </p:nvCxnSpPr>
          <p:spPr>
            <a:xfrm>
              <a:off x="4158570" y="1620005"/>
              <a:ext cx="156600" cy="3900"/>
            </a:xfrm>
            <a:prstGeom prst="straightConnector1">
              <a:avLst/>
            </a:prstGeom>
            <a:noFill/>
            <a:ln cap="flat" cmpd="sng" w="9525">
              <a:solidFill>
                <a:schemeClr val="accent1"/>
              </a:solidFill>
              <a:prstDash val="solid"/>
              <a:round/>
              <a:headEnd len="med" w="med" type="none"/>
              <a:tailEnd len="med" w="med" type="none"/>
            </a:ln>
          </p:spPr>
        </p:cxnSp>
      </p:grpSp>
      <p:grpSp>
        <p:nvGrpSpPr>
          <p:cNvPr id="572" name="Google Shape;572;p26"/>
          <p:cNvGrpSpPr/>
          <p:nvPr/>
        </p:nvGrpSpPr>
        <p:grpSpPr>
          <a:xfrm flipH="1">
            <a:off x="3235654" y="3156121"/>
            <a:ext cx="347495" cy="226335"/>
            <a:chOff x="3729570" y="1439240"/>
            <a:chExt cx="593096" cy="361500"/>
          </a:xfrm>
        </p:grpSpPr>
        <p:sp>
          <p:nvSpPr>
            <p:cNvPr id="573" name="Google Shape;573;p26"/>
            <p:cNvSpPr/>
            <p:nvPr/>
          </p:nvSpPr>
          <p:spPr>
            <a:xfrm>
              <a:off x="3729570" y="1447055"/>
              <a:ext cx="429000" cy="3459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574" name="Google Shape;574;p26"/>
            <p:cNvCxnSpPr/>
            <p:nvPr/>
          </p:nvCxnSpPr>
          <p:spPr>
            <a:xfrm>
              <a:off x="4322067" y="1439240"/>
              <a:ext cx="600" cy="361500"/>
            </a:xfrm>
            <a:prstGeom prst="straightConnector1">
              <a:avLst/>
            </a:prstGeom>
            <a:noFill/>
            <a:ln cap="flat" cmpd="sng" w="38100">
              <a:solidFill>
                <a:srgbClr val="55B9CD"/>
              </a:solidFill>
              <a:prstDash val="solid"/>
              <a:round/>
              <a:headEnd len="med" w="med" type="none"/>
              <a:tailEnd len="med" w="med" type="none"/>
            </a:ln>
          </p:spPr>
        </p:cxnSp>
        <p:cxnSp>
          <p:nvCxnSpPr>
            <p:cNvPr id="575" name="Google Shape;575;p26"/>
            <p:cNvCxnSpPr>
              <a:stCxn id="573" idx="3"/>
            </p:cNvCxnSpPr>
            <p:nvPr/>
          </p:nvCxnSpPr>
          <p:spPr>
            <a:xfrm>
              <a:off x="4158570" y="1620005"/>
              <a:ext cx="156600" cy="3900"/>
            </a:xfrm>
            <a:prstGeom prst="straightConnector1">
              <a:avLst/>
            </a:prstGeom>
            <a:noFill/>
            <a:ln cap="flat" cmpd="sng" w="9525">
              <a:solidFill>
                <a:srgbClr val="55B9CD"/>
              </a:solidFill>
              <a:prstDash val="solid"/>
              <a:round/>
              <a:headEnd len="med" w="med" type="none"/>
              <a:tailEnd len="med" w="med" type="none"/>
            </a:ln>
          </p:spPr>
        </p:cxnSp>
      </p:grpSp>
      <p:grpSp>
        <p:nvGrpSpPr>
          <p:cNvPr id="576" name="Google Shape;576;p26"/>
          <p:cNvGrpSpPr/>
          <p:nvPr/>
        </p:nvGrpSpPr>
        <p:grpSpPr>
          <a:xfrm flipH="1">
            <a:off x="3229168" y="3429086"/>
            <a:ext cx="351403" cy="225082"/>
            <a:chOff x="3661526" y="1702429"/>
            <a:chExt cx="265832" cy="150900"/>
          </a:xfrm>
        </p:grpSpPr>
        <p:sp>
          <p:nvSpPr>
            <p:cNvPr id="577" name="Google Shape;577;p26"/>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578" name="Google Shape;578;p26"/>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579" name="Google Shape;579;p26"/>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580" name="Google Shape;580;p26"/>
          <p:cNvCxnSpPr/>
          <p:nvPr/>
        </p:nvCxnSpPr>
        <p:spPr>
          <a:xfrm>
            <a:off x="3048647" y="4191159"/>
            <a:ext cx="0" cy="0"/>
          </a:xfrm>
          <a:prstGeom prst="straightConnector1">
            <a:avLst/>
          </a:prstGeom>
          <a:noFill/>
          <a:ln cap="flat" cmpd="sng" w="9525">
            <a:solidFill>
              <a:schemeClr val="dk2"/>
            </a:solidFill>
            <a:prstDash val="solid"/>
            <a:round/>
            <a:headEnd len="med" w="med" type="none"/>
            <a:tailEnd len="med" w="med" type="none"/>
          </a:ln>
        </p:spPr>
      </p:cxnSp>
      <p:cxnSp>
        <p:nvCxnSpPr>
          <p:cNvPr id="581" name="Google Shape;581;p26"/>
          <p:cNvCxnSpPr/>
          <p:nvPr/>
        </p:nvCxnSpPr>
        <p:spPr>
          <a:xfrm>
            <a:off x="3333615" y="4191159"/>
            <a:ext cx="0" cy="0"/>
          </a:xfrm>
          <a:prstGeom prst="straightConnector1">
            <a:avLst/>
          </a:prstGeom>
          <a:noFill/>
          <a:ln cap="flat" cmpd="sng" w="9525">
            <a:solidFill>
              <a:schemeClr val="dk2"/>
            </a:solidFill>
            <a:prstDash val="solid"/>
            <a:round/>
            <a:headEnd len="med" w="med" type="none"/>
            <a:tailEnd len="med" w="med" type="none"/>
          </a:ln>
        </p:spPr>
      </p:cxnSp>
      <p:sp>
        <p:nvSpPr>
          <p:cNvPr id="582" name="Google Shape;582;p26"/>
          <p:cNvSpPr/>
          <p:nvPr/>
        </p:nvSpPr>
        <p:spPr>
          <a:xfrm>
            <a:off x="3852091" y="3967291"/>
            <a:ext cx="923700" cy="1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83" name="Google Shape;583;p26"/>
          <p:cNvCxnSpPr/>
          <p:nvPr/>
        </p:nvCxnSpPr>
        <p:spPr>
          <a:xfrm>
            <a:off x="3048465" y="4160731"/>
            <a:ext cx="0" cy="0"/>
          </a:xfrm>
          <a:prstGeom prst="straightConnector1">
            <a:avLst/>
          </a:prstGeom>
          <a:noFill/>
          <a:ln cap="flat" cmpd="sng" w="9525">
            <a:solidFill>
              <a:schemeClr val="dk2"/>
            </a:solidFill>
            <a:prstDash val="solid"/>
            <a:round/>
            <a:headEnd len="med" w="med" type="none"/>
            <a:tailEnd len="med" w="med" type="none"/>
          </a:ln>
        </p:spPr>
      </p:cxnSp>
      <p:cxnSp>
        <p:nvCxnSpPr>
          <p:cNvPr id="584" name="Google Shape;584;p26"/>
          <p:cNvCxnSpPr/>
          <p:nvPr/>
        </p:nvCxnSpPr>
        <p:spPr>
          <a:xfrm>
            <a:off x="3333434" y="4160731"/>
            <a:ext cx="0" cy="0"/>
          </a:xfrm>
          <a:prstGeom prst="straightConnector1">
            <a:avLst/>
          </a:prstGeom>
          <a:noFill/>
          <a:ln cap="flat" cmpd="sng" w="9525">
            <a:solidFill>
              <a:schemeClr val="dk2"/>
            </a:solidFill>
            <a:prstDash val="solid"/>
            <a:round/>
            <a:headEnd len="med" w="med" type="none"/>
            <a:tailEnd len="med" w="med" type="none"/>
          </a:ln>
        </p:spPr>
      </p:cxnSp>
      <p:cxnSp>
        <p:nvCxnSpPr>
          <p:cNvPr id="585" name="Google Shape;585;p26"/>
          <p:cNvCxnSpPr/>
          <p:nvPr/>
        </p:nvCxnSpPr>
        <p:spPr>
          <a:xfrm>
            <a:off x="4171386" y="4161179"/>
            <a:ext cx="0" cy="0"/>
          </a:xfrm>
          <a:prstGeom prst="straightConnector1">
            <a:avLst/>
          </a:prstGeom>
          <a:noFill/>
          <a:ln cap="flat" cmpd="sng" w="9525">
            <a:solidFill>
              <a:schemeClr val="dk2"/>
            </a:solidFill>
            <a:prstDash val="solid"/>
            <a:round/>
            <a:headEnd len="med" w="med" type="none"/>
            <a:tailEnd len="med" w="med" type="none"/>
          </a:ln>
        </p:spPr>
      </p:cxnSp>
      <p:cxnSp>
        <p:nvCxnSpPr>
          <p:cNvPr id="586" name="Google Shape;586;p26"/>
          <p:cNvCxnSpPr/>
          <p:nvPr/>
        </p:nvCxnSpPr>
        <p:spPr>
          <a:xfrm>
            <a:off x="4456354" y="4161179"/>
            <a:ext cx="0" cy="0"/>
          </a:xfrm>
          <a:prstGeom prst="straightConnector1">
            <a:avLst/>
          </a:prstGeom>
          <a:noFill/>
          <a:ln cap="flat" cmpd="sng" w="9525">
            <a:solidFill>
              <a:schemeClr val="dk2"/>
            </a:solidFill>
            <a:prstDash val="solid"/>
            <a:round/>
            <a:headEnd len="med" w="med" type="none"/>
            <a:tailEnd len="med" w="med" type="none"/>
          </a:ln>
        </p:spPr>
      </p:cxnSp>
      <p:cxnSp>
        <p:nvCxnSpPr>
          <p:cNvPr id="587" name="Google Shape;587;p26"/>
          <p:cNvCxnSpPr/>
          <p:nvPr/>
        </p:nvCxnSpPr>
        <p:spPr>
          <a:xfrm flipH="1">
            <a:off x="4572282" y="4908095"/>
            <a:ext cx="6900" cy="754800"/>
          </a:xfrm>
          <a:prstGeom prst="straightConnector1">
            <a:avLst/>
          </a:prstGeom>
          <a:noFill/>
          <a:ln cap="flat" cmpd="sng" w="28575">
            <a:solidFill>
              <a:schemeClr val="dk2"/>
            </a:solidFill>
            <a:prstDash val="solid"/>
            <a:round/>
            <a:headEnd len="med" w="med" type="oval"/>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27"/>
          <p:cNvSpPr/>
          <p:nvPr/>
        </p:nvSpPr>
        <p:spPr>
          <a:xfrm>
            <a:off x="2734176" y="2595486"/>
            <a:ext cx="925800" cy="10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3" name="Google Shape;593;p27"/>
          <p:cNvCxnSpPr/>
          <p:nvPr/>
        </p:nvCxnSpPr>
        <p:spPr>
          <a:xfrm flipH="1">
            <a:off x="2927097" y="3532295"/>
            <a:ext cx="9000" cy="1890000"/>
          </a:xfrm>
          <a:prstGeom prst="straightConnector1">
            <a:avLst/>
          </a:prstGeom>
          <a:noFill/>
          <a:ln cap="flat" cmpd="sng" w="28575">
            <a:solidFill>
              <a:schemeClr val="dk2"/>
            </a:solidFill>
            <a:prstDash val="solid"/>
            <a:round/>
            <a:headEnd len="med" w="med" type="oval"/>
            <a:tailEnd len="med" w="med" type="none"/>
          </a:ln>
        </p:spPr>
      </p:cxnSp>
      <p:sp>
        <p:nvSpPr>
          <p:cNvPr id="594" name="Google Shape;594;p27"/>
          <p:cNvSpPr/>
          <p:nvPr/>
        </p:nvSpPr>
        <p:spPr>
          <a:xfrm>
            <a:off x="3882571" y="2595486"/>
            <a:ext cx="925800" cy="10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95" name="Google Shape;595;p27"/>
          <p:cNvCxnSpPr/>
          <p:nvPr/>
        </p:nvCxnSpPr>
        <p:spPr>
          <a:xfrm>
            <a:off x="4071660" y="3544353"/>
            <a:ext cx="600" cy="1865700"/>
          </a:xfrm>
          <a:prstGeom prst="straightConnector1">
            <a:avLst/>
          </a:prstGeom>
          <a:noFill/>
          <a:ln cap="flat" cmpd="sng" w="28575">
            <a:solidFill>
              <a:schemeClr val="dk2"/>
            </a:solidFill>
            <a:prstDash val="solid"/>
            <a:round/>
            <a:headEnd len="med" w="med" type="oval"/>
            <a:tailEnd len="med" w="med" type="none"/>
          </a:ln>
        </p:spPr>
      </p:cxnSp>
      <p:sp>
        <p:nvSpPr>
          <p:cNvPr id="596" name="Google Shape;596;p27"/>
          <p:cNvSpPr/>
          <p:nvPr/>
        </p:nvSpPr>
        <p:spPr>
          <a:xfrm>
            <a:off x="1250183" y="1508469"/>
            <a:ext cx="1355100" cy="11028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angularJS NodeJS mongoDB</a:t>
            </a:r>
            <a:endParaRPr sz="900"/>
          </a:p>
          <a:p>
            <a:pPr indent="0" lvl="0" marL="0" rtl="0" algn="l">
              <a:spcBef>
                <a:spcPts val="0"/>
              </a:spcBef>
              <a:spcAft>
                <a:spcPts val="0"/>
              </a:spcAft>
              <a:buNone/>
            </a:pPr>
            <a:r>
              <a:rPr lang="en" sz="900"/>
              <a:t>Linux</a:t>
            </a:r>
            <a:endParaRPr sz="900"/>
          </a:p>
        </p:txBody>
      </p:sp>
      <p:sp>
        <p:nvSpPr>
          <p:cNvPr id="597" name="Google Shape;597;p27"/>
          <p:cNvSpPr/>
          <p:nvPr/>
        </p:nvSpPr>
        <p:spPr>
          <a:xfrm flipH="1">
            <a:off x="4581954" y="1449500"/>
            <a:ext cx="1355100" cy="10662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1000"/>
            </a:br>
            <a:endParaRPr sz="1000"/>
          </a:p>
        </p:txBody>
      </p:sp>
      <p:grpSp>
        <p:nvGrpSpPr>
          <p:cNvPr id="598" name="Google Shape;598;p27"/>
          <p:cNvGrpSpPr/>
          <p:nvPr/>
        </p:nvGrpSpPr>
        <p:grpSpPr>
          <a:xfrm>
            <a:off x="416731" y="2607171"/>
            <a:ext cx="1375039" cy="2814307"/>
            <a:chOff x="595950" y="1277375"/>
            <a:chExt cx="1038000" cy="1925366"/>
          </a:xfrm>
        </p:grpSpPr>
        <p:cxnSp>
          <p:nvCxnSpPr>
            <p:cNvPr id="599" name="Google Shape;599;p27"/>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600" name="Google Shape;600;p27"/>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601" name="Google Shape;601;p27"/>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602" name="Google Shape;602;p27"/>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27"/>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7"/>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605" name="Google Shape;605;p27"/>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7"/>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27"/>
            <p:cNvGrpSpPr/>
            <p:nvPr/>
          </p:nvGrpSpPr>
          <p:grpSpPr>
            <a:xfrm>
              <a:off x="913049" y="1590975"/>
              <a:ext cx="387400" cy="119400"/>
              <a:chOff x="210625" y="1525375"/>
              <a:chExt cx="387400" cy="119400"/>
            </a:xfrm>
          </p:grpSpPr>
          <p:sp>
            <p:nvSpPr>
              <p:cNvPr id="608" name="Google Shape;608;p27"/>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7"/>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0" name="Google Shape;610;p27"/>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611" name="Google Shape;611;p27"/>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612" name="Google Shape;612;p27"/>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cxnSp>
        <p:nvCxnSpPr>
          <p:cNvPr id="613" name="Google Shape;613;p27"/>
          <p:cNvCxnSpPr/>
          <p:nvPr/>
        </p:nvCxnSpPr>
        <p:spPr>
          <a:xfrm flipH="1" rot="10800000">
            <a:off x="2363307" y="5421875"/>
            <a:ext cx="2830200" cy="13800"/>
          </a:xfrm>
          <a:prstGeom prst="straightConnector1">
            <a:avLst/>
          </a:prstGeom>
          <a:noFill/>
          <a:ln cap="flat" cmpd="sng" w="76200">
            <a:solidFill>
              <a:schemeClr val="dk2"/>
            </a:solidFill>
            <a:prstDash val="solid"/>
            <a:round/>
            <a:headEnd len="med" w="med" type="none"/>
            <a:tailEnd len="med" w="med" type="none"/>
          </a:ln>
        </p:spPr>
      </p:cxnSp>
      <p:grpSp>
        <p:nvGrpSpPr>
          <p:cNvPr id="614" name="Google Shape;614;p27"/>
          <p:cNvGrpSpPr/>
          <p:nvPr/>
        </p:nvGrpSpPr>
        <p:grpSpPr>
          <a:xfrm>
            <a:off x="5447671" y="2515449"/>
            <a:ext cx="1375039" cy="2906024"/>
            <a:chOff x="3618288" y="1252942"/>
            <a:chExt cx="1038000" cy="1988113"/>
          </a:xfrm>
        </p:grpSpPr>
        <p:cxnSp>
          <p:nvCxnSpPr>
            <p:cNvPr id="615" name="Google Shape;615;p27"/>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27"/>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617" name="Google Shape;617;p27"/>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618" name="Google Shape;618;p27"/>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619" name="Google Shape;619;p27"/>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620" name="Google Shape;620;p27"/>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621" name="Google Shape;621;p27"/>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622" name="Google Shape;622;p27"/>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7"/>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 name="Google Shape;624;p27"/>
          <p:cNvSpPr/>
          <p:nvPr/>
        </p:nvSpPr>
        <p:spPr>
          <a:xfrm>
            <a:off x="7704206" y="1449500"/>
            <a:ext cx="1228500" cy="10662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sz="800"/>
            </a:br>
            <a:r>
              <a:rPr lang="en" sz="1000"/>
              <a:t>data ...</a:t>
            </a:r>
            <a:br>
              <a:rPr lang="en" sz="1000"/>
            </a:br>
            <a:r>
              <a:rPr lang="en" sz="1000"/>
              <a:t>data ...</a:t>
            </a:r>
            <a:endParaRPr sz="1000"/>
          </a:p>
          <a:p>
            <a:pPr indent="0" lvl="0" marL="0" rtl="0" algn="l">
              <a:spcBef>
                <a:spcPts val="0"/>
              </a:spcBef>
              <a:spcAft>
                <a:spcPts val="0"/>
              </a:spcAft>
              <a:buNone/>
            </a:pPr>
            <a:r>
              <a:rPr lang="en" sz="1000"/>
              <a:t>data ...</a:t>
            </a:r>
            <a:br>
              <a:rPr lang="en" sz="800"/>
            </a:br>
            <a:endParaRPr sz="800"/>
          </a:p>
        </p:txBody>
      </p:sp>
      <p:grpSp>
        <p:nvGrpSpPr>
          <p:cNvPr id="625" name="Google Shape;625;p27"/>
          <p:cNvGrpSpPr/>
          <p:nvPr/>
        </p:nvGrpSpPr>
        <p:grpSpPr>
          <a:xfrm>
            <a:off x="7023175" y="2653773"/>
            <a:ext cx="1375039" cy="2781652"/>
            <a:chOff x="2085650" y="1351575"/>
            <a:chExt cx="1038000" cy="1903025"/>
          </a:xfrm>
        </p:grpSpPr>
        <p:sp>
          <p:nvSpPr>
            <p:cNvPr id="626" name="Google Shape;626;p27"/>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7" name="Google Shape;627;p27"/>
            <p:cNvCxnSpPr>
              <a:stCxn id="628" idx="1"/>
            </p:cNvCxnSpPr>
            <p:nvPr/>
          </p:nvCxnSpPr>
          <p:spPr>
            <a:xfrm>
              <a:off x="2599721" y="1900635"/>
              <a:ext cx="4500" cy="855300"/>
            </a:xfrm>
            <a:prstGeom prst="straightConnector1">
              <a:avLst/>
            </a:prstGeom>
            <a:noFill/>
            <a:ln cap="flat" cmpd="sng" w="9525">
              <a:solidFill>
                <a:schemeClr val="dk2"/>
              </a:solidFill>
              <a:prstDash val="solid"/>
              <a:round/>
              <a:headEnd len="med" w="med" type="none"/>
              <a:tailEnd len="med" w="med" type="none"/>
            </a:ln>
          </p:spPr>
        </p:cxnSp>
        <p:cxnSp>
          <p:nvCxnSpPr>
            <p:cNvPr id="629" name="Google Shape;629;p27"/>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630" name="Google Shape;630;p27"/>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631" name="Google Shape;631;p27"/>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632" name="Google Shape;632;p27"/>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633" name="Google Shape;633;p27"/>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7"/>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7"/>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7"/>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7"/>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7"/>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8" name="Google Shape;638;p27"/>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sp>
        <p:nvSpPr>
          <p:cNvPr id="639" name="Google Shape;639;p27"/>
          <p:cNvSpPr/>
          <p:nvPr/>
        </p:nvSpPr>
        <p:spPr>
          <a:xfrm>
            <a:off x="2734176" y="3766196"/>
            <a:ext cx="925800" cy="10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40" name="Google Shape;640;p27"/>
          <p:cNvCxnSpPr/>
          <p:nvPr/>
        </p:nvCxnSpPr>
        <p:spPr>
          <a:xfrm>
            <a:off x="4179753" y="3985609"/>
            <a:ext cx="0" cy="0"/>
          </a:xfrm>
          <a:prstGeom prst="straightConnector1">
            <a:avLst/>
          </a:prstGeom>
          <a:noFill/>
          <a:ln cap="flat" cmpd="sng" w="9525">
            <a:solidFill>
              <a:schemeClr val="dk2"/>
            </a:solidFill>
            <a:prstDash val="solid"/>
            <a:round/>
            <a:headEnd len="med" w="med" type="none"/>
            <a:tailEnd len="med" w="med" type="none"/>
          </a:ln>
        </p:spPr>
      </p:cxnSp>
      <p:cxnSp>
        <p:nvCxnSpPr>
          <p:cNvPr id="641" name="Google Shape;641;p27"/>
          <p:cNvCxnSpPr/>
          <p:nvPr/>
        </p:nvCxnSpPr>
        <p:spPr>
          <a:xfrm>
            <a:off x="4179753" y="3985609"/>
            <a:ext cx="92700" cy="2100"/>
          </a:xfrm>
          <a:prstGeom prst="straightConnector1">
            <a:avLst/>
          </a:prstGeom>
          <a:noFill/>
          <a:ln cap="flat" cmpd="sng" w="9525">
            <a:solidFill>
              <a:schemeClr val="accent1"/>
            </a:solidFill>
            <a:prstDash val="solid"/>
            <a:round/>
            <a:headEnd len="med" w="med" type="none"/>
            <a:tailEnd len="med" w="med" type="none"/>
          </a:ln>
        </p:spPr>
      </p:cxnSp>
      <p:cxnSp>
        <p:nvCxnSpPr>
          <p:cNvPr id="642" name="Google Shape;642;p27"/>
          <p:cNvCxnSpPr/>
          <p:nvPr/>
        </p:nvCxnSpPr>
        <p:spPr>
          <a:xfrm>
            <a:off x="4179666" y="4252956"/>
            <a:ext cx="92700" cy="2100"/>
          </a:xfrm>
          <a:prstGeom prst="straightConnector1">
            <a:avLst/>
          </a:prstGeom>
          <a:noFill/>
          <a:ln cap="flat" cmpd="sng" w="9525">
            <a:solidFill>
              <a:schemeClr val="accent1"/>
            </a:solidFill>
            <a:prstDash val="solid"/>
            <a:round/>
            <a:headEnd len="med" w="med" type="none"/>
            <a:tailEnd len="med" w="med" type="none"/>
          </a:ln>
        </p:spPr>
      </p:cxnSp>
      <p:cxnSp>
        <p:nvCxnSpPr>
          <p:cNvPr id="643" name="Google Shape;643;p27"/>
          <p:cNvCxnSpPr/>
          <p:nvPr/>
        </p:nvCxnSpPr>
        <p:spPr>
          <a:xfrm flipH="1" rot="10800000">
            <a:off x="4179666" y="4519107"/>
            <a:ext cx="148500" cy="1200"/>
          </a:xfrm>
          <a:prstGeom prst="straightConnector1">
            <a:avLst/>
          </a:prstGeom>
          <a:noFill/>
          <a:ln cap="flat" cmpd="sng" w="9525">
            <a:solidFill>
              <a:srgbClr val="1AA222"/>
            </a:solidFill>
            <a:prstDash val="solid"/>
            <a:round/>
            <a:headEnd len="med" w="med" type="none"/>
            <a:tailEnd len="med" w="med" type="none"/>
          </a:ln>
        </p:spPr>
      </p:cxnSp>
      <p:cxnSp>
        <p:nvCxnSpPr>
          <p:cNvPr id="644" name="Google Shape;644;p27"/>
          <p:cNvCxnSpPr/>
          <p:nvPr/>
        </p:nvCxnSpPr>
        <p:spPr>
          <a:xfrm>
            <a:off x="4465336" y="3985609"/>
            <a:ext cx="0" cy="0"/>
          </a:xfrm>
          <a:prstGeom prst="straightConnector1">
            <a:avLst/>
          </a:prstGeom>
          <a:noFill/>
          <a:ln cap="flat" cmpd="sng" w="9525">
            <a:solidFill>
              <a:schemeClr val="dk2"/>
            </a:solidFill>
            <a:prstDash val="solid"/>
            <a:round/>
            <a:headEnd len="med" w="med" type="none"/>
            <a:tailEnd len="med" w="med" type="none"/>
          </a:ln>
        </p:spPr>
      </p:cxnSp>
      <p:cxnSp>
        <p:nvCxnSpPr>
          <p:cNvPr id="645" name="Google Shape;645;p27"/>
          <p:cNvCxnSpPr/>
          <p:nvPr/>
        </p:nvCxnSpPr>
        <p:spPr>
          <a:xfrm flipH="1">
            <a:off x="4372636" y="3985609"/>
            <a:ext cx="92700" cy="2100"/>
          </a:xfrm>
          <a:prstGeom prst="straightConnector1">
            <a:avLst/>
          </a:prstGeom>
          <a:noFill/>
          <a:ln cap="flat" cmpd="sng" w="9525">
            <a:solidFill>
              <a:srgbClr val="55B9CD"/>
            </a:solidFill>
            <a:prstDash val="solid"/>
            <a:round/>
            <a:headEnd len="med" w="med" type="none"/>
            <a:tailEnd len="med" w="med" type="none"/>
          </a:ln>
        </p:spPr>
      </p:cxnSp>
      <p:cxnSp>
        <p:nvCxnSpPr>
          <p:cNvPr id="646" name="Google Shape;646;p27"/>
          <p:cNvCxnSpPr/>
          <p:nvPr/>
        </p:nvCxnSpPr>
        <p:spPr>
          <a:xfrm flipH="1">
            <a:off x="4372723" y="4252956"/>
            <a:ext cx="92700" cy="2100"/>
          </a:xfrm>
          <a:prstGeom prst="straightConnector1">
            <a:avLst/>
          </a:prstGeom>
          <a:noFill/>
          <a:ln cap="flat" cmpd="sng" w="9525">
            <a:solidFill>
              <a:srgbClr val="55B9CD"/>
            </a:solidFill>
            <a:prstDash val="solid"/>
            <a:round/>
            <a:headEnd len="med" w="med" type="none"/>
            <a:tailEnd len="med" w="med" type="none"/>
          </a:ln>
        </p:spPr>
      </p:cxnSp>
      <p:cxnSp>
        <p:nvCxnSpPr>
          <p:cNvPr id="647" name="Google Shape;647;p27"/>
          <p:cNvCxnSpPr/>
          <p:nvPr/>
        </p:nvCxnSpPr>
        <p:spPr>
          <a:xfrm flipH="1">
            <a:off x="4334623" y="4520307"/>
            <a:ext cx="130800" cy="1500"/>
          </a:xfrm>
          <a:prstGeom prst="straightConnector1">
            <a:avLst/>
          </a:prstGeom>
          <a:noFill/>
          <a:ln cap="flat" cmpd="sng" w="9525">
            <a:solidFill>
              <a:srgbClr val="1AA222"/>
            </a:solidFill>
            <a:prstDash val="solid"/>
            <a:round/>
            <a:headEnd len="med" w="med" type="none"/>
            <a:tailEnd len="med" w="med" type="none"/>
          </a:ln>
        </p:spPr>
      </p:cxnSp>
      <p:cxnSp>
        <p:nvCxnSpPr>
          <p:cNvPr id="648" name="Google Shape;648;p27"/>
          <p:cNvCxnSpPr/>
          <p:nvPr/>
        </p:nvCxnSpPr>
        <p:spPr>
          <a:xfrm flipH="1">
            <a:off x="3447712" y="4688276"/>
            <a:ext cx="6000" cy="739800"/>
          </a:xfrm>
          <a:prstGeom prst="straightConnector1">
            <a:avLst/>
          </a:prstGeom>
          <a:noFill/>
          <a:ln cap="flat" cmpd="sng" w="28575">
            <a:solidFill>
              <a:schemeClr val="dk2"/>
            </a:solidFill>
            <a:prstDash val="solid"/>
            <a:round/>
            <a:headEnd len="med" w="med" type="oval"/>
            <a:tailEnd len="med" w="med" type="none"/>
          </a:ln>
        </p:spPr>
      </p:cxnSp>
      <p:cxnSp>
        <p:nvCxnSpPr>
          <p:cNvPr id="649" name="Google Shape;649;p27"/>
          <p:cNvCxnSpPr/>
          <p:nvPr/>
        </p:nvCxnSpPr>
        <p:spPr>
          <a:xfrm flipH="1">
            <a:off x="3241515" y="3239413"/>
            <a:ext cx="1500" cy="220800"/>
          </a:xfrm>
          <a:prstGeom prst="straightConnector1">
            <a:avLst/>
          </a:prstGeom>
          <a:noFill/>
          <a:ln cap="flat" cmpd="sng" w="38100">
            <a:solidFill>
              <a:srgbClr val="1AA222"/>
            </a:solidFill>
            <a:prstDash val="solid"/>
            <a:round/>
            <a:headEnd len="med" w="med" type="none"/>
            <a:tailEnd len="med" w="med" type="none"/>
          </a:ln>
        </p:spPr>
      </p:cxnSp>
      <p:sp>
        <p:nvSpPr>
          <p:cNvPr id="650" name="Google Shape;650;p27"/>
          <p:cNvSpPr/>
          <p:nvPr/>
        </p:nvSpPr>
        <p:spPr>
          <a:xfrm>
            <a:off x="2802414" y="2708767"/>
            <a:ext cx="252000" cy="212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651" name="Google Shape;651;p27"/>
          <p:cNvCxnSpPr/>
          <p:nvPr/>
        </p:nvCxnSpPr>
        <p:spPr>
          <a:xfrm>
            <a:off x="3150355" y="2703969"/>
            <a:ext cx="300" cy="222000"/>
          </a:xfrm>
          <a:prstGeom prst="straightConnector1">
            <a:avLst/>
          </a:prstGeom>
          <a:noFill/>
          <a:ln cap="flat" cmpd="sng" w="38100">
            <a:solidFill>
              <a:schemeClr val="accent1"/>
            </a:solidFill>
            <a:prstDash val="solid"/>
            <a:round/>
            <a:headEnd len="med" w="med" type="none"/>
            <a:tailEnd len="med" w="med" type="none"/>
          </a:ln>
        </p:spPr>
      </p:cxnSp>
      <p:cxnSp>
        <p:nvCxnSpPr>
          <p:cNvPr id="652" name="Google Shape;652;p27"/>
          <p:cNvCxnSpPr>
            <a:stCxn id="650" idx="3"/>
          </p:cNvCxnSpPr>
          <p:nvPr/>
        </p:nvCxnSpPr>
        <p:spPr>
          <a:xfrm>
            <a:off x="3054414" y="2814817"/>
            <a:ext cx="0" cy="0"/>
          </a:xfrm>
          <a:prstGeom prst="straightConnector1">
            <a:avLst/>
          </a:prstGeom>
          <a:noFill/>
          <a:ln cap="flat" cmpd="sng" w="9525">
            <a:solidFill>
              <a:schemeClr val="dk2"/>
            </a:solidFill>
            <a:prstDash val="solid"/>
            <a:round/>
            <a:headEnd len="med" w="med" type="none"/>
            <a:tailEnd len="med" w="med" type="none"/>
          </a:ln>
        </p:spPr>
      </p:cxnSp>
      <p:cxnSp>
        <p:nvCxnSpPr>
          <p:cNvPr id="653" name="Google Shape;653;p27"/>
          <p:cNvCxnSpPr>
            <a:stCxn id="650" idx="3"/>
          </p:cNvCxnSpPr>
          <p:nvPr/>
        </p:nvCxnSpPr>
        <p:spPr>
          <a:xfrm>
            <a:off x="3054414" y="2814817"/>
            <a:ext cx="92700" cy="2100"/>
          </a:xfrm>
          <a:prstGeom prst="straightConnector1">
            <a:avLst/>
          </a:prstGeom>
          <a:noFill/>
          <a:ln cap="flat" cmpd="sng" w="9525">
            <a:solidFill>
              <a:schemeClr val="accent1"/>
            </a:solidFill>
            <a:prstDash val="solid"/>
            <a:round/>
            <a:headEnd len="med" w="med" type="none"/>
            <a:tailEnd len="med" w="med" type="none"/>
          </a:ln>
        </p:spPr>
      </p:cxnSp>
      <p:sp>
        <p:nvSpPr>
          <p:cNvPr id="654" name="Google Shape;654;p27"/>
          <p:cNvSpPr/>
          <p:nvPr/>
        </p:nvSpPr>
        <p:spPr>
          <a:xfrm flipH="1">
            <a:off x="3339919" y="2708767"/>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655" name="Google Shape;655;p27"/>
          <p:cNvCxnSpPr/>
          <p:nvPr/>
        </p:nvCxnSpPr>
        <p:spPr>
          <a:xfrm flipH="1">
            <a:off x="3244478" y="2706363"/>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656" name="Google Shape;656;p27"/>
          <p:cNvCxnSpPr>
            <a:stCxn id="654" idx="3"/>
          </p:cNvCxnSpPr>
          <p:nvPr/>
        </p:nvCxnSpPr>
        <p:spPr>
          <a:xfrm>
            <a:off x="3339919" y="2814817"/>
            <a:ext cx="0" cy="0"/>
          </a:xfrm>
          <a:prstGeom prst="straightConnector1">
            <a:avLst/>
          </a:prstGeom>
          <a:noFill/>
          <a:ln cap="flat" cmpd="sng" w="9525">
            <a:solidFill>
              <a:schemeClr val="dk2"/>
            </a:solidFill>
            <a:prstDash val="solid"/>
            <a:round/>
            <a:headEnd len="med" w="med" type="none"/>
            <a:tailEnd len="med" w="med" type="none"/>
          </a:ln>
        </p:spPr>
      </p:cxnSp>
      <p:cxnSp>
        <p:nvCxnSpPr>
          <p:cNvPr id="657" name="Google Shape;657;p27"/>
          <p:cNvCxnSpPr>
            <a:stCxn id="654" idx="3"/>
          </p:cNvCxnSpPr>
          <p:nvPr/>
        </p:nvCxnSpPr>
        <p:spPr>
          <a:xfrm flipH="1">
            <a:off x="3247219" y="2814817"/>
            <a:ext cx="92700" cy="2100"/>
          </a:xfrm>
          <a:prstGeom prst="straightConnector1">
            <a:avLst/>
          </a:prstGeom>
          <a:noFill/>
          <a:ln cap="flat" cmpd="sng" w="9525">
            <a:solidFill>
              <a:srgbClr val="55B9CD"/>
            </a:solidFill>
            <a:prstDash val="solid"/>
            <a:round/>
            <a:headEnd len="med" w="med" type="none"/>
            <a:tailEnd len="med" w="med" type="none"/>
          </a:ln>
        </p:spPr>
      </p:cxnSp>
      <p:grpSp>
        <p:nvGrpSpPr>
          <p:cNvPr id="658" name="Google Shape;658;p27"/>
          <p:cNvGrpSpPr/>
          <p:nvPr/>
        </p:nvGrpSpPr>
        <p:grpSpPr>
          <a:xfrm>
            <a:off x="2802363" y="3238340"/>
            <a:ext cx="347647" cy="220571"/>
            <a:chOff x="3664923" y="1702429"/>
            <a:chExt cx="262434" cy="150900"/>
          </a:xfrm>
        </p:grpSpPr>
        <p:sp>
          <p:nvSpPr>
            <p:cNvPr id="659" name="Google Shape;659;p27"/>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660" name="Google Shape;660;p2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661" name="Google Shape;661;p2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662" name="Google Shape;662;p27"/>
          <p:cNvGrpSpPr/>
          <p:nvPr/>
        </p:nvGrpSpPr>
        <p:grpSpPr>
          <a:xfrm>
            <a:off x="2806096" y="2971690"/>
            <a:ext cx="348266" cy="221961"/>
            <a:chOff x="3729570" y="1439240"/>
            <a:chExt cx="593096" cy="361500"/>
          </a:xfrm>
        </p:grpSpPr>
        <p:sp>
          <p:nvSpPr>
            <p:cNvPr id="663" name="Google Shape;663;p2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664" name="Google Shape;664;p2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665" name="Google Shape;665;p27"/>
            <p:cNvCxnSpPr>
              <a:stCxn id="663"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666" name="Google Shape;666;p27"/>
          <p:cNvGrpSpPr/>
          <p:nvPr/>
        </p:nvGrpSpPr>
        <p:grpSpPr>
          <a:xfrm flipH="1">
            <a:off x="3241633" y="2971690"/>
            <a:ext cx="348266" cy="221961"/>
            <a:chOff x="3729570" y="1439240"/>
            <a:chExt cx="593096" cy="361500"/>
          </a:xfrm>
        </p:grpSpPr>
        <p:sp>
          <p:nvSpPr>
            <p:cNvPr id="667" name="Google Shape;667;p2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668" name="Google Shape;668;p2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669" name="Google Shape;669;p27"/>
            <p:cNvCxnSpPr>
              <a:stCxn id="667"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670" name="Google Shape;670;p27"/>
          <p:cNvGrpSpPr/>
          <p:nvPr/>
        </p:nvGrpSpPr>
        <p:grpSpPr>
          <a:xfrm flipH="1">
            <a:off x="3235495" y="3238340"/>
            <a:ext cx="352147" cy="220571"/>
            <a:chOff x="3661526" y="1702429"/>
            <a:chExt cx="265832" cy="150900"/>
          </a:xfrm>
        </p:grpSpPr>
        <p:sp>
          <p:nvSpPr>
            <p:cNvPr id="671" name="Google Shape;671;p27"/>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672" name="Google Shape;672;p2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673" name="Google Shape;673;p2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674" name="Google Shape;674;p27"/>
          <p:cNvCxnSpPr/>
          <p:nvPr/>
        </p:nvCxnSpPr>
        <p:spPr>
          <a:xfrm>
            <a:off x="3054375" y="3985609"/>
            <a:ext cx="0" cy="0"/>
          </a:xfrm>
          <a:prstGeom prst="straightConnector1">
            <a:avLst/>
          </a:prstGeom>
          <a:noFill/>
          <a:ln cap="flat" cmpd="sng" w="9525">
            <a:solidFill>
              <a:schemeClr val="dk2"/>
            </a:solidFill>
            <a:prstDash val="solid"/>
            <a:round/>
            <a:headEnd len="med" w="med" type="none"/>
            <a:tailEnd len="med" w="med" type="none"/>
          </a:ln>
        </p:spPr>
      </p:cxnSp>
      <p:cxnSp>
        <p:nvCxnSpPr>
          <p:cNvPr id="675" name="Google Shape;675;p27"/>
          <p:cNvCxnSpPr/>
          <p:nvPr/>
        </p:nvCxnSpPr>
        <p:spPr>
          <a:xfrm>
            <a:off x="3339959" y="3985609"/>
            <a:ext cx="0" cy="0"/>
          </a:xfrm>
          <a:prstGeom prst="straightConnector1">
            <a:avLst/>
          </a:prstGeom>
          <a:noFill/>
          <a:ln cap="flat" cmpd="sng" w="9525">
            <a:solidFill>
              <a:schemeClr val="dk2"/>
            </a:solidFill>
            <a:prstDash val="solid"/>
            <a:round/>
            <a:headEnd len="med" w="med" type="none"/>
            <a:tailEnd len="med" w="med" type="none"/>
          </a:ln>
        </p:spPr>
      </p:cxnSp>
      <p:sp>
        <p:nvSpPr>
          <p:cNvPr id="676" name="Google Shape;676;p27"/>
          <p:cNvSpPr/>
          <p:nvPr/>
        </p:nvSpPr>
        <p:spPr>
          <a:xfrm>
            <a:off x="3859554" y="3766196"/>
            <a:ext cx="925800" cy="10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7" name="Google Shape;677;p27"/>
          <p:cNvCxnSpPr/>
          <p:nvPr/>
        </p:nvCxnSpPr>
        <p:spPr>
          <a:xfrm flipH="1">
            <a:off x="4389728" y="3239851"/>
            <a:ext cx="1500" cy="220800"/>
          </a:xfrm>
          <a:prstGeom prst="straightConnector1">
            <a:avLst/>
          </a:prstGeom>
          <a:noFill/>
          <a:ln cap="flat" cmpd="sng" w="38100">
            <a:solidFill>
              <a:srgbClr val="1AA222"/>
            </a:solidFill>
            <a:prstDash val="solid"/>
            <a:round/>
            <a:headEnd len="med" w="med" type="none"/>
            <a:tailEnd len="med" w="med" type="none"/>
          </a:ln>
        </p:spPr>
      </p:cxnSp>
      <p:cxnSp>
        <p:nvCxnSpPr>
          <p:cNvPr id="678" name="Google Shape;678;p27"/>
          <p:cNvCxnSpPr>
            <a:stCxn id="679" idx="3"/>
          </p:cNvCxnSpPr>
          <p:nvPr/>
        </p:nvCxnSpPr>
        <p:spPr>
          <a:xfrm>
            <a:off x="4202522" y="2815084"/>
            <a:ext cx="0" cy="0"/>
          </a:xfrm>
          <a:prstGeom prst="straightConnector1">
            <a:avLst/>
          </a:prstGeom>
          <a:noFill/>
          <a:ln cap="flat" cmpd="sng" w="9525">
            <a:solidFill>
              <a:schemeClr val="dk2"/>
            </a:solidFill>
            <a:prstDash val="solid"/>
            <a:round/>
            <a:headEnd len="med" w="med" type="none"/>
            <a:tailEnd len="med" w="med" type="none"/>
          </a:ln>
        </p:spPr>
      </p:cxnSp>
      <p:grpSp>
        <p:nvGrpSpPr>
          <p:cNvPr id="680" name="Google Shape;680;p27"/>
          <p:cNvGrpSpPr/>
          <p:nvPr/>
        </p:nvGrpSpPr>
        <p:grpSpPr>
          <a:xfrm>
            <a:off x="3950564" y="2704168"/>
            <a:ext cx="348335" cy="221886"/>
            <a:chOff x="4531686" y="1336983"/>
            <a:chExt cx="262954" cy="151800"/>
          </a:xfrm>
        </p:grpSpPr>
        <p:cxnSp>
          <p:nvCxnSpPr>
            <p:cNvPr id="681" name="Google Shape;681;p27"/>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682" name="Google Shape;682;p27"/>
            <p:cNvGrpSpPr/>
            <p:nvPr/>
          </p:nvGrpSpPr>
          <p:grpSpPr>
            <a:xfrm>
              <a:off x="4531686" y="1340265"/>
              <a:ext cx="261738" cy="145200"/>
              <a:chOff x="4531686" y="1340265"/>
              <a:chExt cx="261738" cy="145200"/>
            </a:xfrm>
          </p:grpSpPr>
          <p:sp>
            <p:nvSpPr>
              <p:cNvPr id="679" name="Google Shape;679;p27"/>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683" name="Google Shape;683;p27"/>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684" name="Google Shape;684;p27"/>
          <p:cNvSpPr/>
          <p:nvPr/>
        </p:nvSpPr>
        <p:spPr>
          <a:xfrm flipH="1">
            <a:off x="4488132" y="2709205"/>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685" name="Google Shape;685;p27"/>
          <p:cNvCxnSpPr/>
          <p:nvPr/>
        </p:nvCxnSpPr>
        <p:spPr>
          <a:xfrm flipH="1">
            <a:off x="4392690" y="2706802"/>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686" name="Google Shape;686;p27"/>
          <p:cNvCxnSpPr>
            <a:stCxn id="684" idx="3"/>
          </p:cNvCxnSpPr>
          <p:nvPr/>
        </p:nvCxnSpPr>
        <p:spPr>
          <a:xfrm>
            <a:off x="4488132" y="2815255"/>
            <a:ext cx="0" cy="0"/>
          </a:xfrm>
          <a:prstGeom prst="straightConnector1">
            <a:avLst/>
          </a:prstGeom>
          <a:noFill/>
          <a:ln cap="flat" cmpd="sng" w="9525">
            <a:solidFill>
              <a:schemeClr val="dk2"/>
            </a:solidFill>
            <a:prstDash val="solid"/>
            <a:round/>
            <a:headEnd len="med" w="med" type="none"/>
            <a:tailEnd len="med" w="med" type="none"/>
          </a:ln>
        </p:spPr>
      </p:cxnSp>
      <p:cxnSp>
        <p:nvCxnSpPr>
          <p:cNvPr id="687" name="Google Shape;687;p27"/>
          <p:cNvCxnSpPr>
            <a:stCxn id="684" idx="3"/>
          </p:cNvCxnSpPr>
          <p:nvPr/>
        </p:nvCxnSpPr>
        <p:spPr>
          <a:xfrm flipH="1">
            <a:off x="4395432" y="2815255"/>
            <a:ext cx="92700" cy="2100"/>
          </a:xfrm>
          <a:prstGeom prst="straightConnector1">
            <a:avLst/>
          </a:prstGeom>
          <a:noFill/>
          <a:ln cap="flat" cmpd="sng" w="9525">
            <a:solidFill>
              <a:srgbClr val="55B9CD"/>
            </a:solidFill>
            <a:prstDash val="solid"/>
            <a:round/>
            <a:headEnd len="med" w="med" type="none"/>
            <a:tailEnd len="med" w="med" type="none"/>
          </a:ln>
        </p:spPr>
      </p:cxnSp>
      <p:grpSp>
        <p:nvGrpSpPr>
          <p:cNvPr id="688" name="Google Shape;688;p27"/>
          <p:cNvGrpSpPr/>
          <p:nvPr/>
        </p:nvGrpSpPr>
        <p:grpSpPr>
          <a:xfrm>
            <a:off x="3950576" y="3238778"/>
            <a:ext cx="347647" cy="220571"/>
            <a:chOff x="3664923" y="1702429"/>
            <a:chExt cx="262434" cy="150900"/>
          </a:xfrm>
        </p:grpSpPr>
        <p:sp>
          <p:nvSpPr>
            <p:cNvPr id="689" name="Google Shape;689;p27"/>
            <p:cNvSpPr/>
            <p:nvPr/>
          </p:nvSpPr>
          <p:spPr>
            <a:xfrm>
              <a:off x="3664923" y="1707108"/>
              <a:ext cx="190200" cy="145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690" name="Google Shape;690;p27"/>
            <p:cNvCxnSpPr/>
            <p:nvPr/>
          </p:nvCxnSpPr>
          <p:spPr>
            <a:xfrm flipH="1" rot="10800000">
              <a:off x="3855058" y="1776826"/>
              <a:ext cx="72300" cy="1500"/>
            </a:xfrm>
            <a:prstGeom prst="straightConnector1">
              <a:avLst/>
            </a:prstGeom>
            <a:noFill/>
            <a:ln cap="flat" cmpd="sng" w="9525">
              <a:solidFill>
                <a:schemeClr val="accent1"/>
              </a:solidFill>
              <a:prstDash val="solid"/>
              <a:round/>
              <a:headEnd len="med" w="med" type="none"/>
              <a:tailEnd len="med" w="med" type="none"/>
            </a:ln>
          </p:spPr>
        </p:cxnSp>
        <p:cxnSp>
          <p:nvCxnSpPr>
            <p:cNvPr id="691" name="Google Shape;691;p27"/>
            <p:cNvCxnSpPr/>
            <p:nvPr/>
          </p:nvCxnSpPr>
          <p:spPr>
            <a:xfrm flipH="1">
              <a:off x="3923249" y="1702429"/>
              <a:ext cx="1200" cy="150900"/>
            </a:xfrm>
            <a:prstGeom prst="straightConnector1">
              <a:avLst/>
            </a:prstGeom>
            <a:noFill/>
            <a:ln cap="flat" cmpd="sng" w="38100">
              <a:solidFill>
                <a:schemeClr val="accent1"/>
              </a:solidFill>
              <a:prstDash val="solid"/>
              <a:round/>
              <a:headEnd len="med" w="med" type="none"/>
              <a:tailEnd len="med" w="med" type="none"/>
            </a:ln>
          </p:spPr>
        </p:cxnSp>
      </p:grpSp>
      <p:grpSp>
        <p:nvGrpSpPr>
          <p:cNvPr id="692" name="Google Shape;692;p27"/>
          <p:cNvGrpSpPr/>
          <p:nvPr/>
        </p:nvGrpSpPr>
        <p:grpSpPr>
          <a:xfrm>
            <a:off x="3954309" y="2972129"/>
            <a:ext cx="348266" cy="221961"/>
            <a:chOff x="3729570" y="1439240"/>
            <a:chExt cx="593096" cy="361500"/>
          </a:xfrm>
        </p:grpSpPr>
        <p:sp>
          <p:nvSpPr>
            <p:cNvPr id="693" name="Google Shape;693;p27"/>
            <p:cNvSpPr/>
            <p:nvPr/>
          </p:nvSpPr>
          <p:spPr>
            <a:xfrm>
              <a:off x="3729570" y="1447055"/>
              <a:ext cx="429000" cy="3459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694" name="Google Shape;694;p27"/>
            <p:cNvCxnSpPr/>
            <p:nvPr/>
          </p:nvCxnSpPr>
          <p:spPr>
            <a:xfrm>
              <a:off x="4322067" y="1439240"/>
              <a:ext cx="600" cy="361500"/>
            </a:xfrm>
            <a:prstGeom prst="straightConnector1">
              <a:avLst/>
            </a:prstGeom>
            <a:noFill/>
            <a:ln cap="flat" cmpd="sng" w="38100">
              <a:solidFill>
                <a:srgbClr val="1AA222"/>
              </a:solidFill>
              <a:prstDash val="solid"/>
              <a:round/>
              <a:headEnd len="med" w="med" type="none"/>
              <a:tailEnd len="med" w="med" type="none"/>
            </a:ln>
          </p:spPr>
        </p:cxnSp>
        <p:cxnSp>
          <p:nvCxnSpPr>
            <p:cNvPr id="695" name="Google Shape;695;p27"/>
            <p:cNvCxnSpPr>
              <a:stCxn id="693" idx="3"/>
            </p:cNvCxnSpPr>
            <p:nvPr/>
          </p:nvCxnSpPr>
          <p:spPr>
            <a:xfrm>
              <a:off x="4158570" y="1620005"/>
              <a:ext cx="157800" cy="3300"/>
            </a:xfrm>
            <a:prstGeom prst="straightConnector1">
              <a:avLst/>
            </a:prstGeom>
            <a:noFill/>
            <a:ln cap="flat" cmpd="sng" w="9525">
              <a:solidFill>
                <a:srgbClr val="1AA222"/>
              </a:solidFill>
              <a:prstDash val="solid"/>
              <a:round/>
              <a:headEnd len="med" w="med" type="none"/>
              <a:tailEnd len="med" w="med" type="none"/>
            </a:ln>
          </p:spPr>
        </p:cxnSp>
      </p:grpSp>
      <p:grpSp>
        <p:nvGrpSpPr>
          <p:cNvPr id="696" name="Google Shape;696;p27"/>
          <p:cNvGrpSpPr/>
          <p:nvPr/>
        </p:nvGrpSpPr>
        <p:grpSpPr>
          <a:xfrm flipH="1">
            <a:off x="4389845" y="2972129"/>
            <a:ext cx="348266" cy="221961"/>
            <a:chOff x="3729570" y="1439240"/>
            <a:chExt cx="593096" cy="361500"/>
          </a:xfrm>
        </p:grpSpPr>
        <p:sp>
          <p:nvSpPr>
            <p:cNvPr id="697" name="Google Shape;697;p2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698" name="Google Shape;698;p2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699" name="Google Shape;699;p27"/>
            <p:cNvCxnSpPr>
              <a:stCxn id="697"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700" name="Google Shape;700;p27"/>
          <p:cNvGrpSpPr/>
          <p:nvPr/>
        </p:nvGrpSpPr>
        <p:grpSpPr>
          <a:xfrm flipH="1">
            <a:off x="4383707" y="3238778"/>
            <a:ext cx="352147" cy="220571"/>
            <a:chOff x="3661526" y="1702429"/>
            <a:chExt cx="265832" cy="150900"/>
          </a:xfrm>
        </p:grpSpPr>
        <p:sp>
          <p:nvSpPr>
            <p:cNvPr id="701" name="Google Shape;701;p27"/>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702" name="Google Shape;702;p2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703" name="Google Shape;703;p2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704" name="Google Shape;704;p27"/>
          <p:cNvCxnSpPr/>
          <p:nvPr/>
        </p:nvCxnSpPr>
        <p:spPr>
          <a:xfrm flipH="1">
            <a:off x="3241333" y="4380300"/>
            <a:ext cx="1500" cy="220800"/>
          </a:xfrm>
          <a:prstGeom prst="straightConnector1">
            <a:avLst/>
          </a:prstGeom>
          <a:noFill/>
          <a:ln cap="flat" cmpd="sng" w="38100">
            <a:solidFill>
              <a:srgbClr val="1AA222"/>
            </a:solidFill>
            <a:prstDash val="solid"/>
            <a:round/>
            <a:headEnd len="med" w="med" type="none"/>
            <a:tailEnd len="med" w="med" type="none"/>
          </a:ln>
        </p:spPr>
      </p:cxnSp>
      <p:sp>
        <p:nvSpPr>
          <p:cNvPr id="705" name="Google Shape;705;p27"/>
          <p:cNvSpPr/>
          <p:nvPr/>
        </p:nvSpPr>
        <p:spPr>
          <a:xfrm>
            <a:off x="2802232" y="3849654"/>
            <a:ext cx="252000" cy="212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706" name="Google Shape;706;p27"/>
          <p:cNvCxnSpPr/>
          <p:nvPr/>
        </p:nvCxnSpPr>
        <p:spPr>
          <a:xfrm>
            <a:off x="3150173" y="3844856"/>
            <a:ext cx="300" cy="222000"/>
          </a:xfrm>
          <a:prstGeom prst="straightConnector1">
            <a:avLst/>
          </a:prstGeom>
          <a:noFill/>
          <a:ln cap="flat" cmpd="sng" w="38100">
            <a:solidFill>
              <a:schemeClr val="accent1"/>
            </a:solidFill>
            <a:prstDash val="solid"/>
            <a:round/>
            <a:headEnd len="med" w="med" type="none"/>
            <a:tailEnd len="med" w="med" type="none"/>
          </a:ln>
        </p:spPr>
      </p:cxnSp>
      <p:cxnSp>
        <p:nvCxnSpPr>
          <p:cNvPr id="707" name="Google Shape;707;p27"/>
          <p:cNvCxnSpPr>
            <a:stCxn id="705" idx="3"/>
          </p:cNvCxnSpPr>
          <p:nvPr/>
        </p:nvCxnSpPr>
        <p:spPr>
          <a:xfrm>
            <a:off x="3054232" y="3955704"/>
            <a:ext cx="0" cy="0"/>
          </a:xfrm>
          <a:prstGeom prst="straightConnector1">
            <a:avLst/>
          </a:prstGeom>
          <a:noFill/>
          <a:ln cap="flat" cmpd="sng" w="9525">
            <a:solidFill>
              <a:schemeClr val="dk2"/>
            </a:solidFill>
            <a:prstDash val="solid"/>
            <a:round/>
            <a:headEnd len="med" w="med" type="none"/>
            <a:tailEnd len="med" w="med" type="none"/>
          </a:ln>
        </p:spPr>
      </p:cxnSp>
      <p:cxnSp>
        <p:nvCxnSpPr>
          <p:cNvPr id="708" name="Google Shape;708;p27"/>
          <p:cNvCxnSpPr>
            <a:stCxn id="705" idx="3"/>
          </p:cNvCxnSpPr>
          <p:nvPr/>
        </p:nvCxnSpPr>
        <p:spPr>
          <a:xfrm>
            <a:off x="3054232" y="3955704"/>
            <a:ext cx="92700" cy="2100"/>
          </a:xfrm>
          <a:prstGeom prst="straightConnector1">
            <a:avLst/>
          </a:prstGeom>
          <a:noFill/>
          <a:ln cap="flat" cmpd="sng" w="9525">
            <a:solidFill>
              <a:schemeClr val="accent1"/>
            </a:solidFill>
            <a:prstDash val="solid"/>
            <a:round/>
            <a:headEnd len="med" w="med" type="none"/>
            <a:tailEnd len="med" w="med" type="none"/>
          </a:ln>
        </p:spPr>
      </p:cxnSp>
      <p:cxnSp>
        <p:nvCxnSpPr>
          <p:cNvPr id="709" name="Google Shape;709;p27"/>
          <p:cNvCxnSpPr/>
          <p:nvPr/>
        </p:nvCxnSpPr>
        <p:spPr>
          <a:xfrm>
            <a:off x="3339776" y="3955786"/>
            <a:ext cx="0" cy="0"/>
          </a:xfrm>
          <a:prstGeom prst="straightConnector1">
            <a:avLst/>
          </a:prstGeom>
          <a:noFill/>
          <a:ln cap="flat" cmpd="sng" w="9525">
            <a:solidFill>
              <a:schemeClr val="dk2"/>
            </a:solidFill>
            <a:prstDash val="solid"/>
            <a:round/>
            <a:headEnd len="med" w="med" type="none"/>
            <a:tailEnd len="med" w="med" type="none"/>
          </a:ln>
        </p:spPr>
      </p:cxnSp>
      <p:grpSp>
        <p:nvGrpSpPr>
          <p:cNvPr id="710" name="Google Shape;710;p27"/>
          <p:cNvGrpSpPr/>
          <p:nvPr/>
        </p:nvGrpSpPr>
        <p:grpSpPr>
          <a:xfrm>
            <a:off x="2802181" y="4379227"/>
            <a:ext cx="347647" cy="220571"/>
            <a:chOff x="3664923" y="1702429"/>
            <a:chExt cx="262434" cy="150900"/>
          </a:xfrm>
        </p:grpSpPr>
        <p:sp>
          <p:nvSpPr>
            <p:cNvPr id="711" name="Google Shape;711;p27"/>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712" name="Google Shape;712;p2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713" name="Google Shape;713;p2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714" name="Google Shape;714;p27"/>
          <p:cNvGrpSpPr/>
          <p:nvPr/>
        </p:nvGrpSpPr>
        <p:grpSpPr>
          <a:xfrm flipH="1">
            <a:off x="3235313" y="4379227"/>
            <a:ext cx="352147" cy="220571"/>
            <a:chOff x="3661526" y="1702429"/>
            <a:chExt cx="265832" cy="150900"/>
          </a:xfrm>
        </p:grpSpPr>
        <p:sp>
          <p:nvSpPr>
            <p:cNvPr id="715" name="Google Shape;715;p27"/>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716" name="Google Shape;716;p2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717" name="Google Shape;717;p2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718" name="Google Shape;718;p27"/>
          <p:cNvSpPr/>
          <p:nvPr/>
        </p:nvSpPr>
        <p:spPr>
          <a:xfrm>
            <a:off x="3927577" y="3850093"/>
            <a:ext cx="252000" cy="212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719" name="Google Shape;719;p27"/>
          <p:cNvCxnSpPr/>
          <p:nvPr/>
        </p:nvCxnSpPr>
        <p:spPr>
          <a:xfrm>
            <a:off x="4275518" y="3845295"/>
            <a:ext cx="300" cy="222000"/>
          </a:xfrm>
          <a:prstGeom prst="straightConnector1">
            <a:avLst/>
          </a:prstGeom>
          <a:noFill/>
          <a:ln cap="flat" cmpd="sng" w="38100">
            <a:solidFill>
              <a:schemeClr val="accent1"/>
            </a:solidFill>
            <a:prstDash val="solid"/>
            <a:round/>
            <a:headEnd len="med" w="med" type="none"/>
            <a:tailEnd len="med" w="med" type="none"/>
          </a:ln>
        </p:spPr>
      </p:cxnSp>
      <p:cxnSp>
        <p:nvCxnSpPr>
          <p:cNvPr id="720" name="Google Shape;720;p27"/>
          <p:cNvCxnSpPr>
            <a:stCxn id="718" idx="3"/>
          </p:cNvCxnSpPr>
          <p:nvPr/>
        </p:nvCxnSpPr>
        <p:spPr>
          <a:xfrm>
            <a:off x="4179577" y="3956143"/>
            <a:ext cx="0" cy="0"/>
          </a:xfrm>
          <a:prstGeom prst="straightConnector1">
            <a:avLst/>
          </a:prstGeom>
          <a:noFill/>
          <a:ln cap="flat" cmpd="sng" w="9525">
            <a:solidFill>
              <a:schemeClr val="dk2"/>
            </a:solidFill>
            <a:prstDash val="solid"/>
            <a:round/>
            <a:headEnd len="med" w="med" type="none"/>
            <a:tailEnd len="med" w="med" type="none"/>
          </a:ln>
        </p:spPr>
      </p:cxnSp>
      <p:cxnSp>
        <p:nvCxnSpPr>
          <p:cNvPr id="721" name="Google Shape;721;p27"/>
          <p:cNvCxnSpPr>
            <a:stCxn id="718" idx="3"/>
          </p:cNvCxnSpPr>
          <p:nvPr/>
        </p:nvCxnSpPr>
        <p:spPr>
          <a:xfrm>
            <a:off x="4179577" y="3956143"/>
            <a:ext cx="92700" cy="2100"/>
          </a:xfrm>
          <a:prstGeom prst="straightConnector1">
            <a:avLst/>
          </a:prstGeom>
          <a:noFill/>
          <a:ln cap="flat" cmpd="sng" w="9525">
            <a:solidFill>
              <a:schemeClr val="accent1"/>
            </a:solidFill>
            <a:prstDash val="solid"/>
            <a:round/>
            <a:headEnd len="med" w="med" type="none"/>
            <a:tailEnd len="med" w="med" type="none"/>
          </a:ln>
        </p:spPr>
      </p:cxnSp>
      <p:sp>
        <p:nvSpPr>
          <p:cNvPr id="722" name="Google Shape;722;p27"/>
          <p:cNvSpPr/>
          <p:nvPr/>
        </p:nvSpPr>
        <p:spPr>
          <a:xfrm flipH="1">
            <a:off x="4465082" y="3850093"/>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723" name="Google Shape;723;p27"/>
          <p:cNvCxnSpPr/>
          <p:nvPr/>
        </p:nvCxnSpPr>
        <p:spPr>
          <a:xfrm flipH="1">
            <a:off x="4369640" y="3847689"/>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724" name="Google Shape;724;p27"/>
          <p:cNvCxnSpPr>
            <a:stCxn id="722" idx="3"/>
          </p:cNvCxnSpPr>
          <p:nvPr/>
        </p:nvCxnSpPr>
        <p:spPr>
          <a:xfrm>
            <a:off x="4465082" y="3956143"/>
            <a:ext cx="0" cy="0"/>
          </a:xfrm>
          <a:prstGeom prst="straightConnector1">
            <a:avLst/>
          </a:prstGeom>
          <a:noFill/>
          <a:ln cap="flat" cmpd="sng" w="9525">
            <a:solidFill>
              <a:schemeClr val="dk2"/>
            </a:solidFill>
            <a:prstDash val="solid"/>
            <a:round/>
            <a:headEnd len="med" w="med" type="none"/>
            <a:tailEnd len="med" w="med" type="none"/>
          </a:ln>
        </p:spPr>
      </p:cxnSp>
      <p:cxnSp>
        <p:nvCxnSpPr>
          <p:cNvPr id="725" name="Google Shape;725;p27"/>
          <p:cNvCxnSpPr>
            <a:stCxn id="722" idx="3"/>
          </p:cNvCxnSpPr>
          <p:nvPr/>
        </p:nvCxnSpPr>
        <p:spPr>
          <a:xfrm flipH="1">
            <a:off x="4372382" y="3956143"/>
            <a:ext cx="92700" cy="2100"/>
          </a:xfrm>
          <a:prstGeom prst="straightConnector1">
            <a:avLst/>
          </a:prstGeom>
          <a:noFill/>
          <a:ln cap="flat" cmpd="sng" w="9525">
            <a:solidFill>
              <a:srgbClr val="55B9CD"/>
            </a:solidFill>
            <a:prstDash val="solid"/>
            <a:round/>
            <a:headEnd len="med" w="med" type="none"/>
            <a:tailEnd len="med" w="med" type="none"/>
          </a:ln>
        </p:spPr>
      </p:cxnSp>
      <p:grpSp>
        <p:nvGrpSpPr>
          <p:cNvPr id="726" name="Google Shape;726;p27"/>
          <p:cNvGrpSpPr/>
          <p:nvPr/>
        </p:nvGrpSpPr>
        <p:grpSpPr>
          <a:xfrm>
            <a:off x="3927526" y="4379666"/>
            <a:ext cx="347647" cy="220571"/>
            <a:chOff x="3664923" y="1702429"/>
            <a:chExt cx="262434" cy="150900"/>
          </a:xfrm>
        </p:grpSpPr>
        <p:sp>
          <p:nvSpPr>
            <p:cNvPr id="727" name="Google Shape;727;p27"/>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728" name="Google Shape;728;p2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729" name="Google Shape;729;p2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730" name="Google Shape;730;p27"/>
          <p:cNvGrpSpPr/>
          <p:nvPr/>
        </p:nvGrpSpPr>
        <p:grpSpPr>
          <a:xfrm>
            <a:off x="3931259" y="4113016"/>
            <a:ext cx="348266" cy="221961"/>
            <a:chOff x="3729570" y="1439240"/>
            <a:chExt cx="593096" cy="361500"/>
          </a:xfrm>
        </p:grpSpPr>
        <p:sp>
          <p:nvSpPr>
            <p:cNvPr id="731" name="Google Shape;731;p2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732" name="Google Shape;732;p2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733" name="Google Shape;733;p27"/>
            <p:cNvCxnSpPr>
              <a:stCxn id="731"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734" name="Google Shape;734;p27"/>
          <p:cNvGrpSpPr/>
          <p:nvPr/>
        </p:nvGrpSpPr>
        <p:grpSpPr>
          <a:xfrm flipH="1">
            <a:off x="4366795" y="4113016"/>
            <a:ext cx="348266" cy="221961"/>
            <a:chOff x="3729570" y="1439240"/>
            <a:chExt cx="593096" cy="361500"/>
          </a:xfrm>
        </p:grpSpPr>
        <p:sp>
          <p:nvSpPr>
            <p:cNvPr id="735" name="Google Shape;735;p2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736" name="Google Shape;736;p2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737" name="Google Shape;737;p27"/>
            <p:cNvCxnSpPr>
              <a:stCxn id="735"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738" name="Google Shape;738;p27"/>
          <p:cNvGrpSpPr/>
          <p:nvPr/>
        </p:nvGrpSpPr>
        <p:grpSpPr>
          <a:xfrm flipH="1">
            <a:off x="3235313" y="3846171"/>
            <a:ext cx="352147" cy="220571"/>
            <a:chOff x="3661526" y="1702429"/>
            <a:chExt cx="265832" cy="150900"/>
          </a:xfrm>
        </p:grpSpPr>
        <p:sp>
          <p:nvSpPr>
            <p:cNvPr id="739" name="Google Shape;739;p27"/>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740" name="Google Shape;740;p2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741" name="Google Shape;741;p2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742" name="Google Shape;742;p27"/>
          <p:cNvSpPr/>
          <p:nvPr/>
        </p:nvSpPr>
        <p:spPr>
          <a:xfrm flipH="1">
            <a:off x="3337435" y="4116081"/>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743" name="Google Shape;743;p27"/>
          <p:cNvCxnSpPr/>
          <p:nvPr/>
        </p:nvCxnSpPr>
        <p:spPr>
          <a:xfrm flipH="1">
            <a:off x="3241994" y="4113678"/>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744" name="Google Shape;744;p27"/>
          <p:cNvCxnSpPr>
            <a:stCxn id="742" idx="3"/>
          </p:cNvCxnSpPr>
          <p:nvPr/>
        </p:nvCxnSpPr>
        <p:spPr>
          <a:xfrm flipH="1">
            <a:off x="3244735" y="4222131"/>
            <a:ext cx="92700" cy="2100"/>
          </a:xfrm>
          <a:prstGeom prst="straightConnector1">
            <a:avLst/>
          </a:prstGeom>
          <a:noFill/>
          <a:ln cap="flat" cmpd="sng" w="9525">
            <a:solidFill>
              <a:srgbClr val="55B9CD"/>
            </a:solidFill>
            <a:prstDash val="solid"/>
            <a:round/>
            <a:headEnd len="med" w="med" type="none"/>
            <a:tailEnd len="med" w="med" type="none"/>
          </a:ln>
        </p:spPr>
      </p:cxnSp>
      <p:grpSp>
        <p:nvGrpSpPr>
          <p:cNvPr id="745" name="Google Shape;745;p27"/>
          <p:cNvGrpSpPr/>
          <p:nvPr/>
        </p:nvGrpSpPr>
        <p:grpSpPr>
          <a:xfrm>
            <a:off x="2799950" y="4109546"/>
            <a:ext cx="348335" cy="221886"/>
            <a:chOff x="4531686" y="1336983"/>
            <a:chExt cx="262954" cy="151800"/>
          </a:xfrm>
        </p:grpSpPr>
        <p:cxnSp>
          <p:nvCxnSpPr>
            <p:cNvPr id="746" name="Google Shape;746;p27"/>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747" name="Google Shape;747;p27"/>
            <p:cNvGrpSpPr/>
            <p:nvPr/>
          </p:nvGrpSpPr>
          <p:grpSpPr>
            <a:xfrm>
              <a:off x="4531686" y="1340265"/>
              <a:ext cx="261738" cy="145200"/>
              <a:chOff x="4531686" y="1340265"/>
              <a:chExt cx="261738" cy="145200"/>
            </a:xfrm>
          </p:grpSpPr>
          <p:sp>
            <p:nvSpPr>
              <p:cNvPr id="748" name="Google Shape;748;p27"/>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749" name="Google Shape;749;p27"/>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750" name="Google Shape;750;p27"/>
          <p:cNvSpPr/>
          <p:nvPr/>
        </p:nvSpPr>
        <p:spPr>
          <a:xfrm flipH="1">
            <a:off x="4462614" y="4382911"/>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751" name="Google Shape;751;p27"/>
          <p:cNvCxnSpPr/>
          <p:nvPr/>
        </p:nvCxnSpPr>
        <p:spPr>
          <a:xfrm flipH="1">
            <a:off x="4367173" y="4380507"/>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752" name="Google Shape;752;p27"/>
          <p:cNvCxnSpPr>
            <a:stCxn id="750" idx="3"/>
          </p:cNvCxnSpPr>
          <p:nvPr/>
        </p:nvCxnSpPr>
        <p:spPr>
          <a:xfrm flipH="1">
            <a:off x="4369914" y="4488961"/>
            <a:ext cx="92700" cy="2100"/>
          </a:xfrm>
          <a:prstGeom prst="straightConnector1">
            <a:avLst/>
          </a:prstGeom>
          <a:noFill/>
          <a:ln cap="flat" cmpd="sng" w="9525">
            <a:solidFill>
              <a:srgbClr val="55B9CD"/>
            </a:solidFill>
            <a:prstDash val="solid"/>
            <a:round/>
            <a:headEnd len="med" w="med" type="none"/>
            <a:tailEnd len="med" w="med" type="none"/>
          </a:ln>
        </p:spPr>
      </p:cxnSp>
      <p:cxnSp>
        <p:nvCxnSpPr>
          <p:cNvPr id="753" name="Google Shape;753;p27"/>
          <p:cNvCxnSpPr/>
          <p:nvPr/>
        </p:nvCxnSpPr>
        <p:spPr>
          <a:xfrm flipH="1">
            <a:off x="4582214" y="4688276"/>
            <a:ext cx="6000" cy="739800"/>
          </a:xfrm>
          <a:prstGeom prst="straightConnector1">
            <a:avLst/>
          </a:prstGeom>
          <a:noFill/>
          <a:ln cap="flat" cmpd="sng" w="28575">
            <a:solidFill>
              <a:schemeClr val="dk2"/>
            </a:solidFill>
            <a:prstDash val="solid"/>
            <a:round/>
            <a:headEnd len="med" w="med" type="oval"/>
            <a:tailEnd len="med" w="med" type="none"/>
          </a:ln>
        </p:spPr>
      </p:cxnSp>
      <p:sp>
        <p:nvSpPr>
          <p:cNvPr id="754" name="Google Shape;754;p27"/>
          <p:cNvSpPr/>
          <p:nvPr/>
        </p:nvSpPr>
        <p:spPr>
          <a:xfrm flipH="1" rot="5400000">
            <a:off x="6109874" y="3188277"/>
            <a:ext cx="69600" cy="313500"/>
          </a:xfrm>
          <a:prstGeom prst="moon">
            <a:avLst>
              <a:gd fmla="val 6839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7"/>
          <p:cNvSpPr/>
          <p:nvPr/>
        </p:nvSpPr>
        <p:spPr>
          <a:xfrm flipH="1" rot="5400000">
            <a:off x="1055052" y="3243144"/>
            <a:ext cx="87000" cy="3135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6" name="Google Shape;756;p27"/>
          <p:cNvGrpSpPr/>
          <p:nvPr/>
        </p:nvGrpSpPr>
        <p:grpSpPr>
          <a:xfrm>
            <a:off x="2774834" y="1697510"/>
            <a:ext cx="432748" cy="434492"/>
            <a:chOff x="2981713" y="2670800"/>
            <a:chExt cx="501737" cy="503700"/>
          </a:xfrm>
        </p:grpSpPr>
        <p:sp>
          <p:nvSpPr>
            <p:cNvPr id="757" name="Google Shape;757;p27"/>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58" name="Google Shape;758;p27"/>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27"/>
          <p:cNvGrpSpPr/>
          <p:nvPr/>
        </p:nvGrpSpPr>
        <p:grpSpPr>
          <a:xfrm>
            <a:off x="3079634" y="1849910"/>
            <a:ext cx="432748" cy="434492"/>
            <a:chOff x="2981713" y="2670800"/>
            <a:chExt cx="501737" cy="503700"/>
          </a:xfrm>
        </p:grpSpPr>
        <p:sp>
          <p:nvSpPr>
            <p:cNvPr id="760" name="Google Shape;760;p27"/>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1" name="Google Shape;761;p27"/>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 name="Google Shape;762;p27"/>
          <p:cNvGrpSpPr/>
          <p:nvPr/>
        </p:nvGrpSpPr>
        <p:grpSpPr>
          <a:xfrm>
            <a:off x="3384434" y="2002310"/>
            <a:ext cx="432748" cy="434492"/>
            <a:chOff x="2981713" y="2670800"/>
            <a:chExt cx="501737" cy="503700"/>
          </a:xfrm>
        </p:grpSpPr>
        <p:sp>
          <p:nvSpPr>
            <p:cNvPr id="763" name="Google Shape;763;p27"/>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764" name="Google Shape;764;p27"/>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 name="Google Shape;765;p27"/>
          <p:cNvGrpSpPr/>
          <p:nvPr/>
        </p:nvGrpSpPr>
        <p:grpSpPr>
          <a:xfrm>
            <a:off x="1601636" y="4158893"/>
            <a:ext cx="612851" cy="724323"/>
            <a:chOff x="6305286" y="2020547"/>
            <a:chExt cx="612851" cy="724323"/>
          </a:xfrm>
        </p:grpSpPr>
        <p:sp>
          <p:nvSpPr>
            <p:cNvPr id="766" name="Google Shape;766;p27"/>
            <p:cNvSpPr/>
            <p:nvPr/>
          </p:nvSpPr>
          <p:spPr>
            <a:xfrm>
              <a:off x="6444719" y="2020547"/>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7"/>
            <p:cNvSpPr/>
            <p:nvPr/>
          </p:nvSpPr>
          <p:spPr>
            <a:xfrm>
              <a:off x="6305286" y="2165925"/>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js</a:t>
              </a:r>
              <a:endParaRPr/>
            </a:p>
          </p:txBody>
        </p:sp>
        <p:sp>
          <p:nvSpPr>
            <p:cNvPr id="768" name="Google Shape;768;p27"/>
            <p:cNvSpPr/>
            <p:nvPr/>
          </p:nvSpPr>
          <p:spPr>
            <a:xfrm>
              <a:off x="6556337" y="2286770"/>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DB</a:t>
              </a:r>
              <a:endParaRPr sz="1000"/>
            </a:p>
          </p:txBody>
        </p:sp>
      </p:grpSp>
      <p:grpSp>
        <p:nvGrpSpPr>
          <p:cNvPr id="769" name="Google Shape;769;p27"/>
          <p:cNvGrpSpPr/>
          <p:nvPr/>
        </p:nvGrpSpPr>
        <p:grpSpPr>
          <a:xfrm>
            <a:off x="5255819" y="4192968"/>
            <a:ext cx="583805" cy="656204"/>
            <a:chOff x="7164756" y="2153659"/>
            <a:chExt cx="583805" cy="656204"/>
          </a:xfrm>
        </p:grpSpPr>
        <p:sp>
          <p:nvSpPr>
            <p:cNvPr id="770" name="Google Shape;770;p27"/>
            <p:cNvSpPr/>
            <p:nvPr/>
          </p:nvSpPr>
          <p:spPr>
            <a:xfrm>
              <a:off x="7251542" y="2153659"/>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7"/>
            <p:cNvSpPr/>
            <p:nvPr/>
          </p:nvSpPr>
          <p:spPr>
            <a:xfrm>
              <a:off x="7386761" y="2288878"/>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7164756" y="2351763"/>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git</a:t>
              </a:r>
              <a:endParaRPr sz="1000"/>
            </a:p>
          </p:txBody>
        </p:sp>
      </p:grpSp>
      <p:grpSp>
        <p:nvGrpSpPr>
          <p:cNvPr id="773" name="Google Shape;773;p27"/>
          <p:cNvGrpSpPr/>
          <p:nvPr/>
        </p:nvGrpSpPr>
        <p:grpSpPr>
          <a:xfrm>
            <a:off x="7990852" y="4180543"/>
            <a:ext cx="663203" cy="593319"/>
            <a:chOff x="7748552" y="2549422"/>
            <a:chExt cx="663203" cy="593319"/>
          </a:xfrm>
        </p:grpSpPr>
        <p:sp>
          <p:nvSpPr>
            <p:cNvPr id="774" name="Google Shape;774;p27"/>
            <p:cNvSpPr/>
            <p:nvPr/>
          </p:nvSpPr>
          <p:spPr>
            <a:xfrm>
              <a:off x="7914736" y="2549422"/>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8049955"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sp>
          <p:nvSpPr>
            <p:cNvPr id="776" name="Google Shape;776;p27"/>
            <p:cNvSpPr/>
            <p:nvPr/>
          </p:nvSpPr>
          <p:spPr>
            <a:xfrm>
              <a:off x="7748552"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28"/>
          <p:cNvSpPr/>
          <p:nvPr/>
        </p:nvSpPr>
        <p:spPr>
          <a:xfrm>
            <a:off x="306375" y="4221038"/>
            <a:ext cx="8040000" cy="949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8"/>
          <p:cNvSpPr/>
          <p:nvPr/>
        </p:nvSpPr>
        <p:spPr>
          <a:xfrm>
            <a:off x="279175" y="1335200"/>
            <a:ext cx="2876700" cy="277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8"/>
          <p:cNvSpPr/>
          <p:nvPr/>
        </p:nvSpPr>
        <p:spPr>
          <a:xfrm>
            <a:off x="3299900" y="5270700"/>
            <a:ext cx="5019300" cy="120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8"/>
          <p:cNvSpPr/>
          <p:nvPr/>
        </p:nvSpPr>
        <p:spPr>
          <a:xfrm>
            <a:off x="279175" y="5278875"/>
            <a:ext cx="2913300" cy="120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8"/>
          <p:cNvSpPr/>
          <p:nvPr/>
        </p:nvSpPr>
        <p:spPr>
          <a:xfrm>
            <a:off x="3299950" y="606900"/>
            <a:ext cx="5019300" cy="3505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6" name="Google Shape;786;p28"/>
          <p:cNvGrpSpPr/>
          <p:nvPr/>
        </p:nvGrpSpPr>
        <p:grpSpPr>
          <a:xfrm>
            <a:off x="3644651" y="1457589"/>
            <a:ext cx="1220065" cy="2497007"/>
            <a:chOff x="595950" y="1277375"/>
            <a:chExt cx="1038000" cy="1925366"/>
          </a:xfrm>
        </p:grpSpPr>
        <p:cxnSp>
          <p:nvCxnSpPr>
            <p:cNvPr id="787" name="Google Shape;787;p28"/>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788" name="Google Shape;788;p28"/>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789" name="Google Shape;789;p28"/>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790" name="Google Shape;790;p28"/>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28"/>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8"/>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793" name="Google Shape;793;p28"/>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8"/>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5" name="Google Shape;795;p28"/>
            <p:cNvGrpSpPr/>
            <p:nvPr/>
          </p:nvGrpSpPr>
          <p:grpSpPr>
            <a:xfrm>
              <a:off x="913049" y="1590975"/>
              <a:ext cx="387400" cy="119400"/>
              <a:chOff x="210625" y="1525375"/>
              <a:chExt cx="387400" cy="119400"/>
            </a:xfrm>
          </p:grpSpPr>
          <p:sp>
            <p:nvSpPr>
              <p:cNvPr id="796" name="Google Shape;796;p28"/>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8"/>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98" name="Google Shape;798;p28"/>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799" name="Google Shape;799;p28"/>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800" name="Google Shape;800;p28"/>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grpSp>
        <p:nvGrpSpPr>
          <p:cNvPr id="801" name="Google Shape;801;p28"/>
          <p:cNvGrpSpPr/>
          <p:nvPr/>
        </p:nvGrpSpPr>
        <p:grpSpPr>
          <a:xfrm>
            <a:off x="5267410" y="1428021"/>
            <a:ext cx="1220065" cy="2578383"/>
            <a:chOff x="3618288" y="1252942"/>
            <a:chExt cx="1038000" cy="1988113"/>
          </a:xfrm>
        </p:grpSpPr>
        <p:cxnSp>
          <p:nvCxnSpPr>
            <p:cNvPr id="802" name="Google Shape;802;p28"/>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803" name="Google Shape;803;p28"/>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804" name="Google Shape;804;p28"/>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805" name="Google Shape;805;p28"/>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806" name="Google Shape;806;p28"/>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807" name="Google Shape;807;p28"/>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808" name="Google Shape;808;p28"/>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809" name="Google Shape;809;p28"/>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8"/>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28"/>
          <p:cNvGrpSpPr/>
          <p:nvPr/>
        </p:nvGrpSpPr>
        <p:grpSpPr>
          <a:xfrm>
            <a:off x="6799245" y="1457587"/>
            <a:ext cx="1220065" cy="2468033"/>
            <a:chOff x="2085650" y="1351575"/>
            <a:chExt cx="1038000" cy="1903025"/>
          </a:xfrm>
        </p:grpSpPr>
        <p:sp>
          <p:nvSpPr>
            <p:cNvPr id="812" name="Google Shape;812;p28"/>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13" name="Google Shape;813;p28"/>
            <p:cNvCxnSpPr>
              <a:stCxn id="814" idx="1"/>
            </p:cNvCxnSpPr>
            <p:nvPr/>
          </p:nvCxnSpPr>
          <p:spPr>
            <a:xfrm>
              <a:off x="2599721" y="1900635"/>
              <a:ext cx="4800" cy="855000"/>
            </a:xfrm>
            <a:prstGeom prst="straightConnector1">
              <a:avLst/>
            </a:prstGeom>
            <a:noFill/>
            <a:ln cap="flat" cmpd="sng" w="9525">
              <a:solidFill>
                <a:schemeClr val="dk2"/>
              </a:solidFill>
              <a:prstDash val="solid"/>
              <a:round/>
              <a:headEnd len="med" w="med" type="none"/>
              <a:tailEnd len="med" w="med" type="none"/>
            </a:ln>
          </p:spPr>
        </p:cxnSp>
        <p:cxnSp>
          <p:nvCxnSpPr>
            <p:cNvPr id="815" name="Google Shape;815;p28"/>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816" name="Google Shape;816;p28"/>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817" name="Google Shape;817;p28"/>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818" name="Google Shape;818;p28"/>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28"/>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8"/>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8"/>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8"/>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8"/>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8"/>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4" name="Google Shape;824;p28"/>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grpSp>
        <p:nvGrpSpPr>
          <p:cNvPr id="825" name="Google Shape;825;p28"/>
          <p:cNvGrpSpPr/>
          <p:nvPr/>
        </p:nvGrpSpPr>
        <p:grpSpPr>
          <a:xfrm>
            <a:off x="450553" y="1926257"/>
            <a:ext cx="2511000" cy="2519993"/>
            <a:chOff x="744427" y="2440257"/>
            <a:chExt cx="2511000" cy="2519993"/>
          </a:xfrm>
        </p:grpSpPr>
        <p:sp>
          <p:nvSpPr>
            <p:cNvPr id="826" name="Google Shape;826;p28"/>
            <p:cNvSpPr/>
            <p:nvPr/>
          </p:nvSpPr>
          <p:spPr>
            <a:xfrm>
              <a:off x="1073486" y="2440257"/>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7" name="Google Shape;827;p28"/>
            <p:cNvCxnSpPr/>
            <p:nvPr/>
          </p:nvCxnSpPr>
          <p:spPr>
            <a:xfrm flipH="1">
              <a:off x="1244543" y="3271452"/>
              <a:ext cx="8100" cy="1676700"/>
            </a:xfrm>
            <a:prstGeom prst="straightConnector1">
              <a:avLst/>
            </a:prstGeom>
            <a:noFill/>
            <a:ln cap="flat" cmpd="sng" w="28575">
              <a:solidFill>
                <a:schemeClr val="dk2"/>
              </a:solidFill>
              <a:prstDash val="solid"/>
              <a:round/>
              <a:headEnd len="med" w="med" type="oval"/>
              <a:tailEnd len="med" w="med" type="none"/>
            </a:ln>
          </p:spPr>
        </p:cxnSp>
        <p:sp>
          <p:nvSpPr>
            <p:cNvPr id="828" name="Google Shape;828;p28"/>
            <p:cNvSpPr/>
            <p:nvPr/>
          </p:nvSpPr>
          <p:spPr>
            <a:xfrm>
              <a:off x="2092414" y="2440257"/>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29" name="Google Shape;829;p28"/>
            <p:cNvCxnSpPr/>
            <p:nvPr/>
          </p:nvCxnSpPr>
          <p:spPr>
            <a:xfrm>
              <a:off x="2260186" y="3282151"/>
              <a:ext cx="600" cy="1655400"/>
            </a:xfrm>
            <a:prstGeom prst="straightConnector1">
              <a:avLst/>
            </a:prstGeom>
            <a:noFill/>
            <a:ln cap="flat" cmpd="sng" w="28575">
              <a:solidFill>
                <a:schemeClr val="dk2"/>
              </a:solidFill>
              <a:prstDash val="solid"/>
              <a:round/>
              <a:headEnd len="med" w="med" type="oval"/>
              <a:tailEnd len="med" w="med" type="none"/>
            </a:ln>
          </p:spPr>
        </p:cxnSp>
        <p:cxnSp>
          <p:nvCxnSpPr>
            <p:cNvPr id="830" name="Google Shape;830;p28"/>
            <p:cNvCxnSpPr/>
            <p:nvPr/>
          </p:nvCxnSpPr>
          <p:spPr>
            <a:xfrm flipH="1" rot="10800000">
              <a:off x="744427" y="4947950"/>
              <a:ext cx="2511000" cy="12300"/>
            </a:xfrm>
            <a:prstGeom prst="straightConnector1">
              <a:avLst/>
            </a:prstGeom>
            <a:noFill/>
            <a:ln cap="flat" cmpd="sng" w="76200">
              <a:solidFill>
                <a:schemeClr val="dk2"/>
              </a:solidFill>
              <a:prstDash val="solid"/>
              <a:round/>
              <a:headEnd len="med" w="med" type="none"/>
              <a:tailEnd len="med" w="med" type="none"/>
            </a:ln>
          </p:spPr>
        </p:cxnSp>
        <p:sp>
          <p:nvSpPr>
            <p:cNvPr id="831" name="Google Shape;831;p28"/>
            <p:cNvSpPr/>
            <p:nvPr/>
          </p:nvSpPr>
          <p:spPr>
            <a:xfrm>
              <a:off x="1073486" y="3478984"/>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2" name="Google Shape;832;p28"/>
            <p:cNvCxnSpPr/>
            <p:nvPr/>
          </p:nvCxnSpPr>
          <p:spPr>
            <a:xfrm>
              <a:off x="2356093" y="3673661"/>
              <a:ext cx="0" cy="0"/>
            </a:xfrm>
            <a:prstGeom prst="straightConnector1">
              <a:avLst/>
            </a:prstGeom>
            <a:noFill/>
            <a:ln cap="flat" cmpd="sng" w="9525">
              <a:solidFill>
                <a:schemeClr val="dk2"/>
              </a:solidFill>
              <a:prstDash val="solid"/>
              <a:round/>
              <a:headEnd len="med" w="med" type="none"/>
              <a:tailEnd len="med" w="med" type="none"/>
            </a:ln>
          </p:spPr>
        </p:cxnSp>
        <p:cxnSp>
          <p:nvCxnSpPr>
            <p:cNvPr id="833" name="Google Shape;833;p28"/>
            <p:cNvCxnSpPr/>
            <p:nvPr/>
          </p:nvCxnSpPr>
          <p:spPr>
            <a:xfrm>
              <a:off x="2356093" y="3673661"/>
              <a:ext cx="82200" cy="2100"/>
            </a:xfrm>
            <a:prstGeom prst="straightConnector1">
              <a:avLst/>
            </a:prstGeom>
            <a:noFill/>
            <a:ln cap="flat" cmpd="sng" w="9525">
              <a:solidFill>
                <a:schemeClr val="accent1"/>
              </a:solidFill>
              <a:prstDash val="solid"/>
              <a:round/>
              <a:headEnd len="med" w="med" type="none"/>
              <a:tailEnd len="med" w="med" type="none"/>
            </a:ln>
          </p:spPr>
        </p:cxnSp>
        <p:cxnSp>
          <p:nvCxnSpPr>
            <p:cNvPr id="834" name="Google Shape;834;p28"/>
            <p:cNvCxnSpPr/>
            <p:nvPr/>
          </p:nvCxnSpPr>
          <p:spPr>
            <a:xfrm>
              <a:off x="2356016" y="3910868"/>
              <a:ext cx="82200" cy="2100"/>
            </a:xfrm>
            <a:prstGeom prst="straightConnector1">
              <a:avLst/>
            </a:prstGeom>
            <a:noFill/>
            <a:ln cap="flat" cmpd="sng" w="9525">
              <a:solidFill>
                <a:schemeClr val="accent1"/>
              </a:solidFill>
              <a:prstDash val="solid"/>
              <a:round/>
              <a:headEnd len="med" w="med" type="none"/>
              <a:tailEnd len="med" w="med" type="none"/>
            </a:ln>
          </p:spPr>
        </p:cxnSp>
        <p:cxnSp>
          <p:nvCxnSpPr>
            <p:cNvPr id="835" name="Google Shape;835;p28"/>
            <p:cNvCxnSpPr/>
            <p:nvPr/>
          </p:nvCxnSpPr>
          <p:spPr>
            <a:xfrm flipH="1" rot="10800000">
              <a:off x="2356016" y="4147178"/>
              <a:ext cx="131700" cy="900"/>
            </a:xfrm>
            <a:prstGeom prst="straightConnector1">
              <a:avLst/>
            </a:prstGeom>
            <a:noFill/>
            <a:ln cap="flat" cmpd="sng" w="9525">
              <a:solidFill>
                <a:srgbClr val="1AA222"/>
              </a:solidFill>
              <a:prstDash val="solid"/>
              <a:round/>
              <a:headEnd len="med" w="med" type="none"/>
              <a:tailEnd len="med" w="med" type="none"/>
            </a:ln>
          </p:spPr>
        </p:cxnSp>
        <p:cxnSp>
          <p:nvCxnSpPr>
            <p:cNvPr id="836" name="Google Shape;836;p28"/>
            <p:cNvCxnSpPr/>
            <p:nvPr/>
          </p:nvCxnSpPr>
          <p:spPr>
            <a:xfrm>
              <a:off x="2609481" y="3673661"/>
              <a:ext cx="0" cy="0"/>
            </a:xfrm>
            <a:prstGeom prst="straightConnector1">
              <a:avLst/>
            </a:prstGeom>
            <a:noFill/>
            <a:ln cap="flat" cmpd="sng" w="9525">
              <a:solidFill>
                <a:schemeClr val="dk2"/>
              </a:solidFill>
              <a:prstDash val="solid"/>
              <a:round/>
              <a:headEnd len="med" w="med" type="none"/>
              <a:tailEnd len="med" w="med" type="none"/>
            </a:ln>
          </p:spPr>
        </p:cxnSp>
        <p:cxnSp>
          <p:nvCxnSpPr>
            <p:cNvPr id="837" name="Google Shape;837;p28"/>
            <p:cNvCxnSpPr/>
            <p:nvPr/>
          </p:nvCxnSpPr>
          <p:spPr>
            <a:xfrm flipH="1">
              <a:off x="2527281" y="3673661"/>
              <a:ext cx="82200" cy="2100"/>
            </a:xfrm>
            <a:prstGeom prst="straightConnector1">
              <a:avLst/>
            </a:prstGeom>
            <a:noFill/>
            <a:ln cap="flat" cmpd="sng" w="9525">
              <a:solidFill>
                <a:srgbClr val="55B9CD"/>
              </a:solidFill>
              <a:prstDash val="solid"/>
              <a:round/>
              <a:headEnd len="med" w="med" type="none"/>
              <a:tailEnd len="med" w="med" type="none"/>
            </a:ln>
          </p:spPr>
        </p:cxnSp>
        <p:cxnSp>
          <p:nvCxnSpPr>
            <p:cNvPr id="838" name="Google Shape;838;p28"/>
            <p:cNvCxnSpPr/>
            <p:nvPr/>
          </p:nvCxnSpPr>
          <p:spPr>
            <a:xfrm flipH="1">
              <a:off x="2527358" y="3910868"/>
              <a:ext cx="82200" cy="2100"/>
            </a:xfrm>
            <a:prstGeom prst="straightConnector1">
              <a:avLst/>
            </a:prstGeom>
            <a:noFill/>
            <a:ln cap="flat" cmpd="sng" w="9525">
              <a:solidFill>
                <a:srgbClr val="55B9CD"/>
              </a:solidFill>
              <a:prstDash val="solid"/>
              <a:round/>
              <a:headEnd len="med" w="med" type="none"/>
              <a:tailEnd len="med" w="med" type="none"/>
            </a:ln>
          </p:spPr>
        </p:cxnSp>
        <p:cxnSp>
          <p:nvCxnSpPr>
            <p:cNvPr id="839" name="Google Shape;839;p28"/>
            <p:cNvCxnSpPr/>
            <p:nvPr/>
          </p:nvCxnSpPr>
          <p:spPr>
            <a:xfrm flipH="1">
              <a:off x="2493458" y="4148078"/>
              <a:ext cx="116100" cy="1200"/>
            </a:xfrm>
            <a:prstGeom prst="straightConnector1">
              <a:avLst/>
            </a:prstGeom>
            <a:noFill/>
            <a:ln cap="flat" cmpd="sng" w="9525">
              <a:solidFill>
                <a:srgbClr val="1AA222"/>
              </a:solidFill>
              <a:prstDash val="solid"/>
              <a:round/>
              <a:headEnd len="med" w="med" type="none"/>
              <a:tailEnd len="med" w="med" type="none"/>
            </a:ln>
          </p:spPr>
        </p:cxnSp>
        <p:cxnSp>
          <p:nvCxnSpPr>
            <p:cNvPr id="840" name="Google Shape;840;p28"/>
            <p:cNvCxnSpPr/>
            <p:nvPr/>
          </p:nvCxnSpPr>
          <p:spPr>
            <a:xfrm flipH="1">
              <a:off x="1706504" y="4297111"/>
              <a:ext cx="5400" cy="656400"/>
            </a:xfrm>
            <a:prstGeom prst="straightConnector1">
              <a:avLst/>
            </a:prstGeom>
            <a:noFill/>
            <a:ln cap="flat" cmpd="sng" w="28575">
              <a:solidFill>
                <a:schemeClr val="dk2"/>
              </a:solidFill>
              <a:prstDash val="solid"/>
              <a:round/>
              <a:headEnd len="med" w="med" type="oval"/>
              <a:tailEnd len="med" w="med" type="none"/>
            </a:ln>
          </p:spPr>
        </p:cxnSp>
        <p:cxnSp>
          <p:nvCxnSpPr>
            <p:cNvPr id="841" name="Google Shape;841;p28"/>
            <p:cNvCxnSpPr/>
            <p:nvPr/>
          </p:nvCxnSpPr>
          <p:spPr>
            <a:xfrm flipH="1">
              <a:off x="1523760" y="3011589"/>
              <a:ext cx="1200" cy="195900"/>
            </a:xfrm>
            <a:prstGeom prst="straightConnector1">
              <a:avLst/>
            </a:prstGeom>
            <a:noFill/>
            <a:ln cap="flat" cmpd="sng" w="38100">
              <a:solidFill>
                <a:srgbClr val="1AA222"/>
              </a:solidFill>
              <a:prstDash val="solid"/>
              <a:round/>
              <a:headEnd len="med" w="med" type="none"/>
              <a:tailEnd len="med" w="med" type="none"/>
            </a:ln>
          </p:spPr>
        </p:cxnSp>
        <p:sp>
          <p:nvSpPr>
            <p:cNvPr id="842" name="Google Shape;842;p28"/>
            <p:cNvSpPr/>
            <p:nvPr/>
          </p:nvSpPr>
          <p:spPr>
            <a:xfrm>
              <a:off x="1134031" y="2540766"/>
              <a:ext cx="223500" cy="18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843" name="Google Shape;843;p28"/>
            <p:cNvCxnSpPr/>
            <p:nvPr/>
          </p:nvCxnSpPr>
          <p:spPr>
            <a:xfrm>
              <a:off x="1442746" y="2536510"/>
              <a:ext cx="300" cy="196800"/>
            </a:xfrm>
            <a:prstGeom prst="straightConnector1">
              <a:avLst/>
            </a:prstGeom>
            <a:noFill/>
            <a:ln cap="flat" cmpd="sng" w="38100">
              <a:solidFill>
                <a:schemeClr val="accent1"/>
              </a:solidFill>
              <a:prstDash val="solid"/>
              <a:round/>
              <a:headEnd len="med" w="med" type="none"/>
              <a:tailEnd len="med" w="med" type="none"/>
            </a:ln>
          </p:spPr>
        </p:cxnSp>
        <p:cxnSp>
          <p:nvCxnSpPr>
            <p:cNvPr id="844" name="Google Shape;844;p28"/>
            <p:cNvCxnSpPr>
              <a:stCxn id="842" idx="3"/>
            </p:cNvCxnSpPr>
            <p:nvPr/>
          </p:nvCxnSpPr>
          <p:spPr>
            <a:xfrm>
              <a:off x="1357531" y="2634966"/>
              <a:ext cx="0" cy="0"/>
            </a:xfrm>
            <a:prstGeom prst="straightConnector1">
              <a:avLst/>
            </a:prstGeom>
            <a:noFill/>
            <a:ln cap="flat" cmpd="sng" w="9525">
              <a:solidFill>
                <a:schemeClr val="dk2"/>
              </a:solidFill>
              <a:prstDash val="solid"/>
              <a:round/>
              <a:headEnd len="med" w="med" type="none"/>
              <a:tailEnd len="med" w="med" type="none"/>
            </a:ln>
          </p:spPr>
        </p:cxnSp>
        <p:cxnSp>
          <p:nvCxnSpPr>
            <p:cNvPr id="845" name="Google Shape;845;p28"/>
            <p:cNvCxnSpPr>
              <a:stCxn id="842" idx="3"/>
            </p:cNvCxnSpPr>
            <p:nvPr/>
          </p:nvCxnSpPr>
          <p:spPr>
            <a:xfrm>
              <a:off x="1357531" y="2634966"/>
              <a:ext cx="82200" cy="2100"/>
            </a:xfrm>
            <a:prstGeom prst="straightConnector1">
              <a:avLst/>
            </a:prstGeom>
            <a:noFill/>
            <a:ln cap="flat" cmpd="sng" w="9525">
              <a:solidFill>
                <a:schemeClr val="accent1"/>
              </a:solidFill>
              <a:prstDash val="solid"/>
              <a:round/>
              <a:headEnd len="med" w="med" type="none"/>
              <a:tailEnd len="med" w="med" type="none"/>
            </a:ln>
          </p:spPr>
        </p:cxnSp>
        <p:sp>
          <p:nvSpPr>
            <p:cNvPr id="846" name="Google Shape;846;p28"/>
            <p:cNvSpPr/>
            <p:nvPr/>
          </p:nvSpPr>
          <p:spPr>
            <a:xfrm flipH="1">
              <a:off x="1611030" y="2540766"/>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847" name="Google Shape;847;p28"/>
            <p:cNvCxnSpPr/>
            <p:nvPr/>
          </p:nvCxnSpPr>
          <p:spPr>
            <a:xfrm flipH="1">
              <a:off x="1526021" y="2538634"/>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848" name="Google Shape;848;p28"/>
            <p:cNvCxnSpPr>
              <a:stCxn id="846" idx="3"/>
            </p:cNvCxnSpPr>
            <p:nvPr/>
          </p:nvCxnSpPr>
          <p:spPr>
            <a:xfrm>
              <a:off x="1611030" y="2634966"/>
              <a:ext cx="0" cy="0"/>
            </a:xfrm>
            <a:prstGeom prst="straightConnector1">
              <a:avLst/>
            </a:prstGeom>
            <a:noFill/>
            <a:ln cap="flat" cmpd="sng" w="9525">
              <a:solidFill>
                <a:schemeClr val="dk2"/>
              </a:solidFill>
              <a:prstDash val="solid"/>
              <a:round/>
              <a:headEnd len="med" w="med" type="none"/>
              <a:tailEnd len="med" w="med" type="none"/>
            </a:ln>
          </p:spPr>
        </p:cxnSp>
        <p:cxnSp>
          <p:nvCxnSpPr>
            <p:cNvPr id="849" name="Google Shape;849;p28"/>
            <p:cNvCxnSpPr>
              <a:stCxn id="846" idx="3"/>
            </p:cNvCxnSpPr>
            <p:nvPr/>
          </p:nvCxnSpPr>
          <p:spPr>
            <a:xfrm flipH="1">
              <a:off x="1528830" y="2634966"/>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850" name="Google Shape;850;p28"/>
            <p:cNvGrpSpPr/>
            <p:nvPr/>
          </p:nvGrpSpPr>
          <p:grpSpPr>
            <a:xfrm>
              <a:off x="1134140" y="3010617"/>
              <a:ext cx="308465" cy="195702"/>
              <a:chOff x="3664923" y="1702429"/>
              <a:chExt cx="262434" cy="150900"/>
            </a:xfrm>
          </p:grpSpPr>
          <p:sp>
            <p:nvSpPr>
              <p:cNvPr id="851" name="Google Shape;851;p28"/>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852" name="Google Shape;852;p2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853" name="Google Shape;853;p2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854" name="Google Shape;854;p28"/>
            <p:cNvGrpSpPr/>
            <p:nvPr/>
          </p:nvGrpSpPr>
          <p:grpSpPr>
            <a:xfrm>
              <a:off x="1137294" y="2773935"/>
              <a:ext cx="309003" cy="196909"/>
              <a:chOff x="3729570" y="1439240"/>
              <a:chExt cx="593096" cy="361500"/>
            </a:xfrm>
          </p:grpSpPr>
          <p:sp>
            <p:nvSpPr>
              <p:cNvPr id="855" name="Google Shape;855;p2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856" name="Google Shape;856;p2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857" name="Google Shape;857;p28"/>
              <p:cNvCxnSpPr>
                <a:stCxn id="855"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858" name="Google Shape;858;p28"/>
            <p:cNvGrpSpPr/>
            <p:nvPr/>
          </p:nvGrpSpPr>
          <p:grpSpPr>
            <a:xfrm flipH="1">
              <a:off x="1523738" y="2773935"/>
              <a:ext cx="309003" cy="196909"/>
              <a:chOff x="3729570" y="1439240"/>
              <a:chExt cx="593096" cy="361500"/>
            </a:xfrm>
          </p:grpSpPr>
          <p:sp>
            <p:nvSpPr>
              <p:cNvPr id="859" name="Google Shape;859;p2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860" name="Google Shape;860;p2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861" name="Google Shape;861;p28"/>
              <p:cNvCxnSpPr>
                <a:stCxn id="859"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862" name="Google Shape;862;p28"/>
            <p:cNvGrpSpPr/>
            <p:nvPr/>
          </p:nvGrpSpPr>
          <p:grpSpPr>
            <a:xfrm flipH="1">
              <a:off x="1518123" y="3010617"/>
              <a:ext cx="312459" cy="195702"/>
              <a:chOff x="3661526" y="1702429"/>
              <a:chExt cx="265832" cy="150900"/>
            </a:xfrm>
          </p:grpSpPr>
          <p:sp>
            <p:nvSpPr>
              <p:cNvPr id="863" name="Google Shape;863;p28"/>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864" name="Google Shape;864;p2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865" name="Google Shape;865;p2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866" name="Google Shape;866;p28"/>
            <p:cNvCxnSpPr/>
            <p:nvPr/>
          </p:nvCxnSpPr>
          <p:spPr>
            <a:xfrm>
              <a:off x="1357587" y="3673661"/>
              <a:ext cx="0" cy="0"/>
            </a:xfrm>
            <a:prstGeom prst="straightConnector1">
              <a:avLst/>
            </a:prstGeom>
            <a:noFill/>
            <a:ln cap="flat" cmpd="sng" w="9525">
              <a:solidFill>
                <a:schemeClr val="dk2"/>
              </a:solidFill>
              <a:prstDash val="solid"/>
              <a:round/>
              <a:headEnd len="med" w="med" type="none"/>
              <a:tailEnd len="med" w="med" type="none"/>
            </a:ln>
          </p:spPr>
        </p:cxnSp>
        <p:cxnSp>
          <p:nvCxnSpPr>
            <p:cNvPr id="867" name="Google Shape;867;p28"/>
            <p:cNvCxnSpPr/>
            <p:nvPr/>
          </p:nvCxnSpPr>
          <p:spPr>
            <a:xfrm>
              <a:off x="1610974" y="3673661"/>
              <a:ext cx="0" cy="0"/>
            </a:xfrm>
            <a:prstGeom prst="straightConnector1">
              <a:avLst/>
            </a:prstGeom>
            <a:noFill/>
            <a:ln cap="flat" cmpd="sng" w="9525">
              <a:solidFill>
                <a:schemeClr val="dk2"/>
              </a:solidFill>
              <a:prstDash val="solid"/>
              <a:round/>
              <a:headEnd len="med" w="med" type="none"/>
              <a:tailEnd len="med" w="med" type="none"/>
            </a:ln>
          </p:spPr>
        </p:cxnSp>
        <p:sp>
          <p:nvSpPr>
            <p:cNvPr id="868" name="Google Shape;868;p28"/>
            <p:cNvSpPr/>
            <p:nvPr/>
          </p:nvSpPr>
          <p:spPr>
            <a:xfrm>
              <a:off x="2071992" y="3478984"/>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69" name="Google Shape;869;p28"/>
            <p:cNvCxnSpPr/>
            <p:nvPr/>
          </p:nvCxnSpPr>
          <p:spPr>
            <a:xfrm flipH="1">
              <a:off x="2542527" y="3011978"/>
              <a:ext cx="1200" cy="195900"/>
            </a:xfrm>
            <a:prstGeom prst="straightConnector1">
              <a:avLst/>
            </a:prstGeom>
            <a:noFill/>
            <a:ln cap="flat" cmpd="sng" w="38100">
              <a:solidFill>
                <a:srgbClr val="1AA222"/>
              </a:solidFill>
              <a:prstDash val="solid"/>
              <a:round/>
              <a:headEnd len="med" w="med" type="none"/>
              <a:tailEnd len="med" w="med" type="none"/>
            </a:ln>
          </p:spPr>
        </p:cxnSp>
        <p:cxnSp>
          <p:nvCxnSpPr>
            <p:cNvPr id="870" name="Google Shape;870;p28"/>
            <p:cNvCxnSpPr>
              <a:stCxn id="871" idx="3"/>
            </p:cNvCxnSpPr>
            <p:nvPr/>
          </p:nvCxnSpPr>
          <p:spPr>
            <a:xfrm>
              <a:off x="2376494" y="2635082"/>
              <a:ext cx="0" cy="0"/>
            </a:xfrm>
            <a:prstGeom prst="straightConnector1">
              <a:avLst/>
            </a:prstGeom>
            <a:noFill/>
            <a:ln cap="flat" cmpd="sng" w="9525">
              <a:solidFill>
                <a:schemeClr val="dk2"/>
              </a:solidFill>
              <a:prstDash val="solid"/>
              <a:round/>
              <a:headEnd len="med" w="med" type="none"/>
              <a:tailEnd len="med" w="med" type="none"/>
            </a:ln>
          </p:spPr>
        </p:cxnSp>
        <p:grpSp>
          <p:nvGrpSpPr>
            <p:cNvPr id="872" name="Google Shape;872;p28"/>
            <p:cNvGrpSpPr/>
            <p:nvPr/>
          </p:nvGrpSpPr>
          <p:grpSpPr>
            <a:xfrm>
              <a:off x="2152933" y="2536671"/>
              <a:ext cx="309076" cy="196869"/>
              <a:chOff x="4531686" y="1336983"/>
              <a:chExt cx="262954" cy="151800"/>
            </a:xfrm>
          </p:grpSpPr>
          <p:cxnSp>
            <p:nvCxnSpPr>
              <p:cNvPr id="873" name="Google Shape;873;p28"/>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874" name="Google Shape;874;p28"/>
              <p:cNvGrpSpPr/>
              <p:nvPr/>
            </p:nvGrpSpPr>
            <p:grpSpPr>
              <a:xfrm>
                <a:off x="4531686" y="1340265"/>
                <a:ext cx="261738" cy="145200"/>
                <a:chOff x="4531686" y="1340265"/>
                <a:chExt cx="261738" cy="145200"/>
              </a:xfrm>
            </p:grpSpPr>
            <p:sp>
              <p:nvSpPr>
                <p:cNvPr id="871" name="Google Shape;871;p28"/>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875" name="Google Shape;875;p28"/>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876" name="Google Shape;876;p28"/>
            <p:cNvSpPr/>
            <p:nvPr/>
          </p:nvSpPr>
          <p:spPr>
            <a:xfrm flipH="1">
              <a:off x="2629797" y="2541155"/>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877" name="Google Shape;877;p28"/>
            <p:cNvCxnSpPr/>
            <p:nvPr/>
          </p:nvCxnSpPr>
          <p:spPr>
            <a:xfrm flipH="1">
              <a:off x="2544788" y="2539023"/>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878" name="Google Shape;878;p28"/>
            <p:cNvCxnSpPr>
              <a:stCxn id="876" idx="3"/>
            </p:cNvCxnSpPr>
            <p:nvPr/>
          </p:nvCxnSpPr>
          <p:spPr>
            <a:xfrm>
              <a:off x="2629797" y="2635355"/>
              <a:ext cx="0" cy="0"/>
            </a:xfrm>
            <a:prstGeom prst="straightConnector1">
              <a:avLst/>
            </a:prstGeom>
            <a:noFill/>
            <a:ln cap="flat" cmpd="sng" w="9525">
              <a:solidFill>
                <a:schemeClr val="dk2"/>
              </a:solidFill>
              <a:prstDash val="solid"/>
              <a:round/>
              <a:headEnd len="med" w="med" type="none"/>
              <a:tailEnd len="med" w="med" type="none"/>
            </a:ln>
          </p:spPr>
        </p:cxnSp>
        <p:cxnSp>
          <p:nvCxnSpPr>
            <p:cNvPr id="879" name="Google Shape;879;p28"/>
            <p:cNvCxnSpPr>
              <a:stCxn id="876" idx="3"/>
            </p:cNvCxnSpPr>
            <p:nvPr/>
          </p:nvCxnSpPr>
          <p:spPr>
            <a:xfrm flipH="1">
              <a:off x="2547597" y="2635355"/>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880" name="Google Shape;880;p28"/>
            <p:cNvGrpSpPr/>
            <p:nvPr/>
          </p:nvGrpSpPr>
          <p:grpSpPr>
            <a:xfrm>
              <a:off x="2152907" y="3011006"/>
              <a:ext cx="308465" cy="195702"/>
              <a:chOff x="3664923" y="1702429"/>
              <a:chExt cx="262434" cy="150900"/>
            </a:xfrm>
          </p:grpSpPr>
          <p:sp>
            <p:nvSpPr>
              <p:cNvPr id="881" name="Google Shape;881;p28"/>
              <p:cNvSpPr/>
              <p:nvPr/>
            </p:nvSpPr>
            <p:spPr>
              <a:xfrm>
                <a:off x="3664923" y="1707108"/>
                <a:ext cx="190200" cy="145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882" name="Google Shape;882;p28"/>
              <p:cNvCxnSpPr/>
              <p:nvPr/>
            </p:nvCxnSpPr>
            <p:spPr>
              <a:xfrm flipH="1" rot="10800000">
                <a:off x="3855058" y="1776826"/>
                <a:ext cx="72300" cy="1500"/>
              </a:xfrm>
              <a:prstGeom prst="straightConnector1">
                <a:avLst/>
              </a:prstGeom>
              <a:noFill/>
              <a:ln cap="flat" cmpd="sng" w="9525">
                <a:solidFill>
                  <a:schemeClr val="accent1"/>
                </a:solidFill>
                <a:prstDash val="solid"/>
                <a:round/>
                <a:headEnd len="med" w="med" type="none"/>
                <a:tailEnd len="med" w="med" type="none"/>
              </a:ln>
            </p:spPr>
          </p:cxnSp>
          <p:cxnSp>
            <p:nvCxnSpPr>
              <p:cNvPr id="883" name="Google Shape;883;p28"/>
              <p:cNvCxnSpPr/>
              <p:nvPr/>
            </p:nvCxnSpPr>
            <p:spPr>
              <a:xfrm flipH="1">
                <a:off x="3923249" y="1702429"/>
                <a:ext cx="1200" cy="150900"/>
              </a:xfrm>
              <a:prstGeom prst="straightConnector1">
                <a:avLst/>
              </a:prstGeom>
              <a:noFill/>
              <a:ln cap="flat" cmpd="sng" w="38100">
                <a:solidFill>
                  <a:schemeClr val="accent1"/>
                </a:solidFill>
                <a:prstDash val="solid"/>
                <a:round/>
                <a:headEnd len="med" w="med" type="none"/>
                <a:tailEnd len="med" w="med" type="none"/>
              </a:ln>
            </p:spPr>
          </p:cxnSp>
        </p:grpSp>
        <p:grpSp>
          <p:nvGrpSpPr>
            <p:cNvPr id="884" name="Google Shape;884;p28"/>
            <p:cNvGrpSpPr/>
            <p:nvPr/>
          </p:nvGrpSpPr>
          <p:grpSpPr>
            <a:xfrm>
              <a:off x="2156061" y="2774324"/>
              <a:ext cx="309003" cy="196909"/>
              <a:chOff x="3729570" y="1439240"/>
              <a:chExt cx="593096" cy="361500"/>
            </a:xfrm>
          </p:grpSpPr>
          <p:sp>
            <p:nvSpPr>
              <p:cNvPr id="885" name="Google Shape;885;p28"/>
              <p:cNvSpPr/>
              <p:nvPr/>
            </p:nvSpPr>
            <p:spPr>
              <a:xfrm>
                <a:off x="3729570" y="1447055"/>
                <a:ext cx="429000" cy="3459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886" name="Google Shape;886;p28"/>
              <p:cNvCxnSpPr/>
              <p:nvPr/>
            </p:nvCxnSpPr>
            <p:spPr>
              <a:xfrm>
                <a:off x="4322067" y="1439240"/>
                <a:ext cx="600" cy="361500"/>
              </a:xfrm>
              <a:prstGeom prst="straightConnector1">
                <a:avLst/>
              </a:prstGeom>
              <a:noFill/>
              <a:ln cap="flat" cmpd="sng" w="38100">
                <a:solidFill>
                  <a:srgbClr val="1AA222"/>
                </a:solidFill>
                <a:prstDash val="solid"/>
                <a:round/>
                <a:headEnd len="med" w="med" type="none"/>
                <a:tailEnd len="med" w="med" type="none"/>
              </a:ln>
            </p:spPr>
          </p:cxnSp>
          <p:cxnSp>
            <p:nvCxnSpPr>
              <p:cNvPr id="887" name="Google Shape;887;p28"/>
              <p:cNvCxnSpPr>
                <a:stCxn id="885" idx="3"/>
              </p:cNvCxnSpPr>
              <p:nvPr/>
            </p:nvCxnSpPr>
            <p:spPr>
              <a:xfrm>
                <a:off x="4158570" y="1620005"/>
                <a:ext cx="157200" cy="2100"/>
              </a:xfrm>
              <a:prstGeom prst="straightConnector1">
                <a:avLst/>
              </a:prstGeom>
              <a:noFill/>
              <a:ln cap="flat" cmpd="sng" w="9525">
                <a:solidFill>
                  <a:srgbClr val="1AA222"/>
                </a:solidFill>
                <a:prstDash val="solid"/>
                <a:round/>
                <a:headEnd len="med" w="med" type="none"/>
                <a:tailEnd len="med" w="med" type="none"/>
              </a:ln>
            </p:spPr>
          </p:cxnSp>
        </p:grpSp>
        <p:grpSp>
          <p:nvGrpSpPr>
            <p:cNvPr id="888" name="Google Shape;888;p28"/>
            <p:cNvGrpSpPr/>
            <p:nvPr/>
          </p:nvGrpSpPr>
          <p:grpSpPr>
            <a:xfrm flipH="1">
              <a:off x="2542505" y="2774324"/>
              <a:ext cx="309003" cy="196909"/>
              <a:chOff x="3729570" y="1439240"/>
              <a:chExt cx="593096" cy="361500"/>
            </a:xfrm>
          </p:grpSpPr>
          <p:sp>
            <p:nvSpPr>
              <p:cNvPr id="889" name="Google Shape;889;p2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890" name="Google Shape;890;p2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891" name="Google Shape;891;p28"/>
              <p:cNvCxnSpPr>
                <a:stCxn id="889"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892" name="Google Shape;892;p28"/>
            <p:cNvGrpSpPr/>
            <p:nvPr/>
          </p:nvGrpSpPr>
          <p:grpSpPr>
            <a:xfrm flipH="1">
              <a:off x="2536889" y="3011006"/>
              <a:ext cx="312459" cy="195702"/>
              <a:chOff x="3661526" y="1702429"/>
              <a:chExt cx="265832" cy="150900"/>
            </a:xfrm>
          </p:grpSpPr>
          <p:sp>
            <p:nvSpPr>
              <p:cNvPr id="893" name="Google Shape;893;p28"/>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894" name="Google Shape;894;p2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895" name="Google Shape;895;p2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896" name="Google Shape;896;p28"/>
            <p:cNvCxnSpPr/>
            <p:nvPr/>
          </p:nvCxnSpPr>
          <p:spPr>
            <a:xfrm flipH="1">
              <a:off x="1523599" y="4023855"/>
              <a:ext cx="1200" cy="195900"/>
            </a:xfrm>
            <a:prstGeom prst="straightConnector1">
              <a:avLst/>
            </a:prstGeom>
            <a:noFill/>
            <a:ln cap="flat" cmpd="sng" w="38100">
              <a:solidFill>
                <a:srgbClr val="1AA222"/>
              </a:solidFill>
              <a:prstDash val="solid"/>
              <a:round/>
              <a:headEnd len="med" w="med" type="none"/>
              <a:tailEnd len="med" w="med" type="none"/>
            </a:ln>
          </p:spPr>
        </p:cxnSp>
        <p:sp>
          <p:nvSpPr>
            <p:cNvPr id="897" name="Google Shape;897;p28"/>
            <p:cNvSpPr/>
            <p:nvPr/>
          </p:nvSpPr>
          <p:spPr>
            <a:xfrm>
              <a:off x="1133870" y="3553033"/>
              <a:ext cx="223500" cy="18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898" name="Google Shape;898;p28"/>
            <p:cNvCxnSpPr/>
            <p:nvPr/>
          </p:nvCxnSpPr>
          <p:spPr>
            <a:xfrm>
              <a:off x="1442585" y="3548776"/>
              <a:ext cx="300" cy="196800"/>
            </a:xfrm>
            <a:prstGeom prst="straightConnector1">
              <a:avLst/>
            </a:prstGeom>
            <a:noFill/>
            <a:ln cap="flat" cmpd="sng" w="38100">
              <a:solidFill>
                <a:schemeClr val="accent1"/>
              </a:solidFill>
              <a:prstDash val="solid"/>
              <a:round/>
              <a:headEnd len="med" w="med" type="none"/>
              <a:tailEnd len="med" w="med" type="none"/>
            </a:ln>
          </p:spPr>
        </p:cxnSp>
        <p:cxnSp>
          <p:nvCxnSpPr>
            <p:cNvPr id="899" name="Google Shape;899;p28"/>
            <p:cNvCxnSpPr>
              <a:stCxn id="897" idx="3"/>
            </p:cNvCxnSpPr>
            <p:nvPr/>
          </p:nvCxnSpPr>
          <p:spPr>
            <a:xfrm>
              <a:off x="1357370" y="3647233"/>
              <a:ext cx="0" cy="0"/>
            </a:xfrm>
            <a:prstGeom prst="straightConnector1">
              <a:avLst/>
            </a:prstGeom>
            <a:noFill/>
            <a:ln cap="flat" cmpd="sng" w="9525">
              <a:solidFill>
                <a:schemeClr val="dk2"/>
              </a:solidFill>
              <a:prstDash val="solid"/>
              <a:round/>
              <a:headEnd len="med" w="med" type="none"/>
              <a:tailEnd len="med" w="med" type="none"/>
            </a:ln>
          </p:spPr>
        </p:cxnSp>
        <p:cxnSp>
          <p:nvCxnSpPr>
            <p:cNvPr id="900" name="Google Shape;900;p28"/>
            <p:cNvCxnSpPr>
              <a:stCxn id="897" idx="3"/>
            </p:cNvCxnSpPr>
            <p:nvPr/>
          </p:nvCxnSpPr>
          <p:spPr>
            <a:xfrm>
              <a:off x="1357370" y="3647233"/>
              <a:ext cx="82200" cy="2100"/>
            </a:xfrm>
            <a:prstGeom prst="straightConnector1">
              <a:avLst/>
            </a:prstGeom>
            <a:noFill/>
            <a:ln cap="flat" cmpd="sng" w="9525">
              <a:solidFill>
                <a:schemeClr val="accent1"/>
              </a:solidFill>
              <a:prstDash val="solid"/>
              <a:round/>
              <a:headEnd len="med" w="med" type="none"/>
              <a:tailEnd len="med" w="med" type="none"/>
            </a:ln>
          </p:spPr>
        </p:cxnSp>
        <p:cxnSp>
          <p:nvCxnSpPr>
            <p:cNvPr id="901" name="Google Shape;901;p28"/>
            <p:cNvCxnSpPr/>
            <p:nvPr/>
          </p:nvCxnSpPr>
          <p:spPr>
            <a:xfrm>
              <a:off x="1610813" y="3647200"/>
              <a:ext cx="0" cy="0"/>
            </a:xfrm>
            <a:prstGeom prst="straightConnector1">
              <a:avLst/>
            </a:prstGeom>
            <a:noFill/>
            <a:ln cap="flat" cmpd="sng" w="9525">
              <a:solidFill>
                <a:schemeClr val="dk2"/>
              </a:solidFill>
              <a:prstDash val="solid"/>
              <a:round/>
              <a:headEnd len="med" w="med" type="none"/>
              <a:tailEnd len="med" w="med" type="none"/>
            </a:ln>
          </p:spPr>
        </p:cxnSp>
        <p:grpSp>
          <p:nvGrpSpPr>
            <p:cNvPr id="902" name="Google Shape;902;p28"/>
            <p:cNvGrpSpPr/>
            <p:nvPr/>
          </p:nvGrpSpPr>
          <p:grpSpPr>
            <a:xfrm>
              <a:off x="1133979" y="4022884"/>
              <a:ext cx="308465" cy="195702"/>
              <a:chOff x="3664923" y="1702429"/>
              <a:chExt cx="262434" cy="150900"/>
            </a:xfrm>
          </p:grpSpPr>
          <p:sp>
            <p:nvSpPr>
              <p:cNvPr id="903" name="Google Shape;903;p28"/>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904" name="Google Shape;904;p2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905" name="Google Shape;905;p2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906" name="Google Shape;906;p28"/>
            <p:cNvGrpSpPr/>
            <p:nvPr/>
          </p:nvGrpSpPr>
          <p:grpSpPr>
            <a:xfrm flipH="1">
              <a:off x="1517961" y="4022884"/>
              <a:ext cx="312459" cy="195702"/>
              <a:chOff x="3661526" y="1702429"/>
              <a:chExt cx="265832" cy="150900"/>
            </a:xfrm>
          </p:grpSpPr>
          <p:sp>
            <p:nvSpPr>
              <p:cNvPr id="907" name="Google Shape;907;p28"/>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908" name="Google Shape;908;p2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909" name="Google Shape;909;p2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910" name="Google Shape;910;p28"/>
            <p:cNvSpPr/>
            <p:nvPr/>
          </p:nvSpPr>
          <p:spPr>
            <a:xfrm>
              <a:off x="2132346" y="3553422"/>
              <a:ext cx="223500" cy="18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911" name="Google Shape;911;p28"/>
            <p:cNvCxnSpPr/>
            <p:nvPr/>
          </p:nvCxnSpPr>
          <p:spPr>
            <a:xfrm>
              <a:off x="2441062" y="3549165"/>
              <a:ext cx="300" cy="196800"/>
            </a:xfrm>
            <a:prstGeom prst="straightConnector1">
              <a:avLst/>
            </a:prstGeom>
            <a:noFill/>
            <a:ln cap="flat" cmpd="sng" w="38100">
              <a:solidFill>
                <a:schemeClr val="accent1"/>
              </a:solidFill>
              <a:prstDash val="solid"/>
              <a:round/>
              <a:headEnd len="med" w="med" type="none"/>
              <a:tailEnd len="med" w="med" type="none"/>
            </a:ln>
          </p:spPr>
        </p:cxnSp>
        <p:cxnSp>
          <p:nvCxnSpPr>
            <p:cNvPr id="912" name="Google Shape;912;p28"/>
            <p:cNvCxnSpPr>
              <a:stCxn id="910" idx="3"/>
            </p:cNvCxnSpPr>
            <p:nvPr/>
          </p:nvCxnSpPr>
          <p:spPr>
            <a:xfrm>
              <a:off x="2355846" y="3647622"/>
              <a:ext cx="0" cy="0"/>
            </a:xfrm>
            <a:prstGeom prst="straightConnector1">
              <a:avLst/>
            </a:prstGeom>
            <a:noFill/>
            <a:ln cap="flat" cmpd="sng" w="9525">
              <a:solidFill>
                <a:schemeClr val="dk2"/>
              </a:solidFill>
              <a:prstDash val="solid"/>
              <a:round/>
              <a:headEnd len="med" w="med" type="none"/>
              <a:tailEnd len="med" w="med" type="none"/>
            </a:ln>
          </p:spPr>
        </p:cxnSp>
        <p:cxnSp>
          <p:nvCxnSpPr>
            <p:cNvPr id="913" name="Google Shape;913;p28"/>
            <p:cNvCxnSpPr>
              <a:stCxn id="910" idx="3"/>
            </p:cNvCxnSpPr>
            <p:nvPr/>
          </p:nvCxnSpPr>
          <p:spPr>
            <a:xfrm>
              <a:off x="2355846" y="3647622"/>
              <a:ext cx="82200" cy="2100"/>
            </a:xfrm>
            <a:prstGeom prst="straightConnector1">
              <a:avLst/>
            </a:prstGeom>
            <a:noFill/>
            <a:ln cap="flat" cmpd="sng" w="9525">
              <a:solidFill>
                <a:schemeClr val="accent1"/>
              </a:solidFill>
              <a:prstDash val="solid"/>
              <a:round/>
              <a:headEnd len="med" w="med" type="none"/>
              <a:tailEnd len="med" w="med" type="none"/>
            </a:ln>
          </p:spPr>
        </p:cxnSp>
        <p:sp>
          <p:nvSpPr>
            <p:cNvPr id="914" name="Google Shape;914;p28"/>
            <p:cNvSpPr/>
            <p:nvPr/>
          </p:nvSpPr>
          <p:spPr>
            <a:xfrm flipH="1">
              <a:off x="2609345" y="3553422"/>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915" name="Google Shape;915;p28"/>
            <p:cNvCxnSpPr/>
            <p:nvPr/>
          </p:nvCxnSpPr>
          <p:spPr>
            <a:xfrm flipH="1">
              <a:off x="2524337" y="3551289"/>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916" name="Google Shape;916;p28"/>
            <p:cNvCxnSpPr>
              <a:stCxn id="914" idx="3"/>
            </p:cNvCxnSpPr>
            <p:nvPr/>
          </p:nvCxnSpPr>
          <p:spPr>
            <a:xfrm>
              <a:off x="2609345" y="3647622"/>
              <a:ext cx="0" cy="0"/>
            </a:xfrm>
            <a:prstGeom prst="straightConnector1">
              <a:avLst/>
            </a:prstGeom>
            <a:noFill/>
            <a:ln cap="flat" cmpd="sng" w="9525">
              <a:solidFill>
                <a:schemeClr val="dk2"/>
              </a:solidFill>
              <a:prstDash val="solid"/>
              <a:round/>
              <a:headEnd len="med" w="med" type="none"/>
              <a:tailEnd len="med" w="med" type="none"/>
            </a:ln>
          </p:spPr>
        </p:cxnSp>
        <p:cxnSp>
          <p:nvCxnSpPr>
            <p:cNvPr id="917" name="Google Shape;917;p28"/>
            <p:cNvCxnSpPr>
              <a:stCxn id="914" idx="3"/>
            </p:cNvCxnSpPr>
            <p:nvPr/>
          </p:nvCxnSpPr>
          <p:spPr>
            <a:xfrm flipH="1">
              <a:off x="2527145" y="3647622"/>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918" name="Google Shape;918;p28"/>
            <p:cNvGrpSpPr/>
            <p:nvPr/>
          </p:nvGrpSpPr>
          <p:grpSpPr>
            <a:xfrm>
              <a:off x="2132456" y="4023273"/>
              <a:ext cx="308465" cy="195702"/>
              <a:chOff x="3664923" y="1702429"/>
              <a:chExt cx="262434" cy="150900"/>
            </a:xfrm>
          </p:grpSpPr>
          <p:sp>
            <p:nvSpPr>
              <p:cNvPr id="919" name="Google Shape;919;p28"/>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920" name="Google Shape;920;p2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921" name="Google Shape;921;p2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922" name="Google Shape;922;p28"/>
            <p:cNvGrpSpPr/>
            <p:nvPr/>
          </p:nvGrpSpPr>
          <p:grpSpPr>
            <a:xfrm>
              <a:off x="2135609" y="3786590"/>
              <a:ext cx="309003" cy="196909"/>
              <a:chOff x="3729570" y="1439240"/>
              <a:chExt cx="593096" cy="361500"/>
            </a:xfrm>
          </p:grpSpPr>
          <p:sp>
            <p:nvSpPr>
              <p:cNvPr id="923" name="Google Shape;923;p2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924" name="Google Shape;924;p2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925" name="Google Shape;925;p28"/>
              <p:cNvCxnSpPr>
                <a:stCxn id="923"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926" name="Google Shape;926;p28"/>
            <p:cNvGrpSpPr/>
            <p:nvPr/>
          </p:nvGrpSpPr>
          <p:grpSpPr>
            <a:xfrm flipH="1">
              <a:off x="2522054" y="3786590"/>
              <a:ext cx="309003" cy="196909"/>
              <a:chOff x="3729570" y="1439240"/>
              <a:chExt cx="593096" cy="361500"/>
            </a:xfrm>
          </p:grpSpPr>
          <p:sp>
            <p:nvSpPr>
              <p:cNvPr id="927" name="Google Shape;927;p2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928" name="Google Shape;928;p2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929" name="Google Shape;929;p28"/>
              <p:cNvCxnSpPr>
                <a:stCxn id="927"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930" name="Google Shape;930;p28"/>
            <p:cNvGrpSpPr/>
            <p:nvPr/>
          </p:nvGrpSpPr>
          <p:grpSpPr>
            <a:xfrm flipH="1">
              <a:off x="1517961" y="3549923"/>
              <a:ext cx="312459" cy="195702"/>
              <a:chOff x="3661526" y="1702429"/>
              <a:chExt cx="265832" cy="150900"/>
            </a:xfrm>
          </p:grpSpPr>
          <p:sp>
            <p:nvSpPr>
              <p:cNvPr id="931" name="Google Shape;931;p28"/>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932" name="Google Shape;932;p2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933" name="Google Shape;933;p2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934" name="Google Shape;934;p28"/>
            <p:cNvSpPr/>
            <p:nvPr/>
          </p:nvSpPr>
          <p:spPr>
            <a:xfrm flipH="1">
              <a:off x="1608826" y="3789424"/>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935" name="Google Shape;935;p28"/>
            <p:cNvCxnSpPr/>
            <p:nvPr/>
          </p:nvCxnSpPr>
          <p:spPr>
            <a:xfrm flipH="1">
              <a:off x="1523818" y="3787291"/>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936" name="Google Shape;936;p28"/>
            <p:cNvCxnSpPr>
              <a:stCxn id="934" idx="3"/>
            </p:cNvCxnSpPr>
            <p:nvPr/>
          </p:nvCxnSpPr>
          <p:spPr>
            <a:xfrm flipH="1">
              <a:off x="1526626" y="3883624"/>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937" name="Google Shape;937;p28"/>
            <p:cNvGrpSpPr/>
            <p:nvPr/>
          </p:nvGrpSpPr>
          <p:grpSpPr>
            <a:xfrm>
              <a:off x="1132035" y="3783610"/>
              <a:ext cx="309076" cy="196869"/>
              <a:chOff x="4531686" y="1336983"/>
              <a:chExt cx="262954" cy="151800"/>
            </a:xfrm>
          </p:grpSpPr>
          <p:cxnSp>
            <p:nvCxnSpPr>
              <p:cNvPr id="938" name="Google Shape;938;p28"/>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939" name="Google Shape;939;p28"/>
              <p:cNvGrpSpPr/>
              <p:nvPr/>
            </p:nvGrpSpPr>
            <p:grpSpPr>
              <a:xfrm>
                <a:off x="4531686" y="1340265"/>
                <a:ext cx="261738" cy="145200"/>
                <a:chOff x="4531686" y="1340265"/>
                <a:chExt cx="261738" cy="145200"/>
              </a:xfrm>
            </p:grpSpPr>
            <p:sp>
              <p:nvSpPr>
                <p:cNvPr id="940" name="Google Shape;940;p28"/>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941" name="Google Shape;941;p28"/>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942" name="Google Shape;942;p28"/>
            <p:cNvSpPr/>
            <p:nvPr/>
          </p:nvSpPr>
          <p:spPr>
            <a:xfrm flipH="1">
              <a:off x="2607156" y="4026172"/>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943" name="Google Shape;943;p28"/>
            <p:cNvCxnSpPr/>
            <p:nvPr/>
          </p:nvCxnSpPr>
          <p:spPr>
            <a:xfrm flipH="1">
              <a:off x="2522148" y="4024039"/>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944" name="Google Shape;944;p28"/>
            <p:cNvCxnSpPr>
              <a:stCxn id="942" idx="3"/>
            </p:cNvCxnSpPr>
            <p:nvPr/>
          </p:nvCxnSpPr>
          <p:spPr>
            <a:xfrm flipH="1">
              <a:off x="2524956" y="4120372"/>
              <a:ext cx="82200" cy="2100"/>
            </a:xfrm>
            <a:prstGeom prst="straightConnector1">
              <a:avLst/>
            </a:prstGeom>
            <a:noFill/>
            <a:ln cap="flat" cmpd="sng" w="9525">
              <a:solidFill>
                <a:srgbClr val="55B9CD"/>
              </a:solidFill>
              <a:prstDash val="solid"/>
              <a:round/>
              <a:headEnd len="med" w="med" type="none"/>
              <a:tailEnd len="med" w="med" type="none"/>
            </a:ln>
          </p:spPr>
        </p:cxnSp>
        <p:cxnSp>
          <p:nvCxnSpPr>
            <p:cNvPr id="945" name="Google Shape;945;p28"/>
            <p:cNvCxnSpPr/>
            <p:nvPr/>
          </p:nvCxnSpPr>
          <p:spPr>
            <a:xfrm flipH="1">
              <a:off x="2713106" y="4297111"/>
              <a:ext cx="5400" cy="656400"/>
            </a:xfrm>
            <a:prstGeom prst="straightConnector1">
              <a:avLst/>
            </a:prstGeom>
            <a:noFill/>
            <a:ln cap="flat" cmpd="sng" w="28575">
              <a:solidFill>
                <a:schemeClr val="dk2"/>
              </a:solidFill>
              <a:prstDash val="solid"/>
              <a:round/>
              <a:headEnd len="med" w="med" type="oval"/>
              <a:tailEnd len="med" w="med" type="none"/>
            </a:ln>
          </p:spPr>
        </p:cxnSp>
      </p:grpSp>
      <p:sp>
        <p:nvSpPr>
          <p:cNvPr id="946" name="Google Shape;946;p28"/>
          <p:cNvSpPr/>
          <p:nvPr/>
        </p:nvSpPr>
        <p:spPr>
          <a:xfrm flipH="1" rot="5400000">
            <a:off x="5829962" y="2025015"/>
            <a:ext cx="61800" cy="278100"/>
          </a:xfrm>
          <a:prstGeom prst="moon">
            <a:avLst>
              <a:gd fmla="val 6839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flipH="1" rot="5400000">
            <a:off x="4211059" y="2021954"/>
            <a:ext cx="77100" cy="2781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8" name="Google Shape;948;p28"/>
          <p:cNvGrpSpPr/>
          <p:nvPr/>
        </p:nvGrpSpPr>
        <p:grpSpPr>
          <a:xfrm>
            <a:off x="3921911" y="5677756"/>
            <a:ext cx="612851" cy="724323"/>
            <a:chOff x="6305286" y="2020547"/>
            <a:chExt cx="612851" cy="724323"/>
          </a:xfrm>
        </p:grpSpPr>
        <p:sp>
          <p:nvSpPr>
            <p:cNvPr id="949" name="Google Shape;949;p28"/>
            <p:cNvSpPr/>
            <p:nvPr/>
          </p:nvSpPr>
          <p:spPr>
            <a:xfrm>
              <a:off x="6444719" y="2020547"/>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6305286" y="2165925"/>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js</a:t>
              </a:r>
              <a:endParaRPr/>
            </a:p>
          </p:txBody>
        </p:sp>
        <p:sp>
          <p:nvSpPr>
            <p:cNvPr id="951" name="Google Shape;951;p28"/>
            <p:cNvSpPr/>
            <p:nvPr/>
          </p:nvSpPr>
          <p:spPr>
            <a:xfrm>
              <a:off x="6556337" y="2286770"/>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DB</a:t>
              </a:r>
              <a:endParaRPr sz="1000"/>
            </a:p>
          </p:txBody>
        </p:sp>
      </p:grpSp>
      <p:grpSp>
        <p:nvGrpSpPr>
          <p:cNvPr id="952" name="Google Shape;952;p28"/>
          <p:cNvGrpSpPr/>
          <p:nvPr/>
        </p:nvGrpSpPr>
        <p:grpSpPr>
          <a:xfrm>
            <a:off x="5553694" y="5704506"/>
            <a:ext cx="583805" cy="656204"/>
            <a:chOff x="7164756" y="2153659"/>
            <a:chExt cx="583805" cy="656204"/>
          </a:xfrm>
        </p:grpSpPr>
        <p:sp>
          <p:nvSpPr>
            <p:cNvPr id="953" name="Google Shape;953;p28"/>
            <p:cNvSpPr/>
            <p:nvPr/>
          </p:nvSpPr>
          <p:spPr>
            <a:xfrm>
              <a:off x="7251542" y="2153659"/>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7386761" y="2288878"/>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7164756" y="2351763"/>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git</a:t>
              </a:r>
              <a:endParaRPr sz="1000"/>
            </a:p>
          </p:txBody>
        </p:sp>
      </p:grpSp>
      <p:grpSp>
        <p:nvGrpSpPr>
          <p:cNvPr id="956" name="Google Shape;956;p28"/>
          <p:cNvGrpSpPr/>
          <p:nvPr/>
        </p:nvGrpSpPr>
        <p:grpSpPr>
          <a:xfrm>
            <a:off x="7140227" y="5767393"/>
            <a:ext cx="663203" cy="593319"/>
            <a:chOff x="7748552" y="2549422"/>
            <a:chExt cx="663203" cy="593319"/>
          </a:xfrm>
        </p:grpSpPr>
        <p:sp>
          <p:nvSpPr>
            <p:cNvPr id="957" name="Google Shape;957;p28"/>
            <p:cNvSpPr/>
            <p:nvPr/>
          </p:nvSpPr>
          <p:spPr>
            <a:xfrm>
              <a:off x="7914736" y="2549422"/>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8049955"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sp>
          <p:nvSpPr>
            <p:cNvPr id="959" name="Google Shape;959;p28"/>
            <p:cNvSpPr/>
            <p:nvPr/>
          </p:nvSpPr>
          <p:spPr>
            <a:xfrm>
              <a:off x="7748552"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grpSp>
      <p:sp>
        <p:nvSpPr>
          <p:cNvPr id="960" name="Google Shape;960;p28"/>
          <p:cNvSpPr txBox="1"/>
          <p:nvPr/>
        </p:nvSpPr>
        <p:spPr>
          <a:xfrm>
            <a:off x="3800186" y="1000711"/>
            <a:ext cx="10524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A</a:t>
            </a:r>
            <a:r>
              <a:rPr i="1" lang="en"/>
              <a:t>yelén</a:t>
            </a:r>
            <a:endParaRPr i="1"/>
          </a:p>
        </p:txBody>
      </p:sp>
      <p:sp>
        <p:nvSpPr>
          <p:cNvPr id="961" name="Google Shape;961;p28"/>
          <p:cNvSpPr txBox="1"/>
          <p:nvPr/>
        </p:nvSpPr>
        <p:spPr>
          <a:xfrm>
            <a:off x="5507274" y="1000295"/>
            <a:ext cx="8778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B</a:t>
            </a:r>
            <a:r>
              <a:rPr i="1" lang="en"/>
              <a:t>runo</a:t>
            </a:r>
            <a:endParaRPr i="1"/>
          </a:p>
        </p:txBody>
      </p:sp>
      <p:sp>
        <p:nvSpPr>
          <p:cNvPr id="962" name="Google Shape;962;p28"/>
          <p:cNvSpPr txBox="1"/>
          <p:nvPr/>
        </p:nvSpPr>
        <p:spPr>
          <a:xfrm>
            <a:off x="7039749" y="1000711"/>
            <a:ext cx="10524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C</a:t>
            </a:r>
            <a:r>
              <a:rPr i="1" lang="en"/>
              <a:t>arlos</a:t>
            </a:r>
            <a:endParaRPr i="1"/>
          </a:p>
        </p:txBody>
      </p:sp>
      <p:cxnSp>
        <p:nvCxnSpPr>
          <p:cNvPr id="963" name="Google Shape;963;p28"/>
          <p:cNvCxnSpPr/>
          <p:nvPr/>
        </p:nvCxnSpPr>
        <p:spPr>
          <a:xfrm>
            <a:off x="3714250" y="4639650"/>
            <a:ext cx="1080300" cy="0"/>
          </a:xfrm>
          <a:prstGeom prst="straightConnector1">
            <a:avLst/>
          </a:prstGeom>
          <a:noFill/>
          <a:ln cap="flat" cmpd="sng" w="76200">
            <a:solidFill>
              <a:schemeClr val="accent1"/>
            </a:solidFill>
            <a:prstDash val="solid"/>
            <a:round/>
            <a:headEnd len="med" w="med" type="none"/>
            <a:tailEnd len="med" w="med" type="none"/>
          </a:ln>
        </p:spPr>
      </p:cxnSp>
      <p:cxnSp>
        <p:nvCxnSpPr>
          <p:cNvPr id="964" name="Google Shape;964;p28"/>
          <p:cNvCxnSpPr/>
          <p:nvPr/>
        </p:nvCxnSpPr>
        <p:spPr>
          <a:xfrm>
            <a:off x="5357161" y="4651800"/>
            <a:ext cx="1007400" cy="0"/>
          </a:xfrm>
          <a:prstGeom prst="straightConnector1">
            <a:avLst/>
          </a:prstGeom>
          <a:noFill/>
          <a:ln cap="flat" cmpd="sng" w="76200">
            <a:solidFill>
              <a:srgbClr val="55B9CD"/>
            </a:solidFill>
            <a:prstDash val="solid"/>
            <a:round/>
            <a:headEnd len="med" w="med" type="none"/>
            <a:tailEnd len="med" w="med" type="none"/>
          </a:ln>
        </p:spPr>
      </p:cxnSp>
      <p:cxnSp>
        <p:nvCxnSpPr>
          <p:cNvPr id="965" name="Google Shape;965;p28"/>
          <p:cNvCxnSpPr/>
          <p:nvPr/>
        </p:nvCxnSpPr>
        <p:spPr>
          <a:xfrm>
            <a:off x="6823514" y="4646389"/>
            <a:ext cx="946800" cy="0"/>
          </a:xfrm>
          <a:prstGeom prst="straightConnector1">
            <a:avLst/>
          </a:prstGeom>
          <a:noFill/>
          <a:ln cap="flat" cmpd="sng" w="76200">
            <a:solidFill>
              <a:srgbClr val="1AA222"/>
            </a:solidFill>
            <a:prstDash val="solid"/>
            <a:round/>
            <a:headEnd len="med" w="med" type="none"/>
            <a:tailEnd len="med" w="med" type="none"/>
          </a:ln>
        </p:spPr>
      </p:cxnSp>
      <p:sp>
        <p:nvSpPr>
          <p:cNvPr id="966" name="Google Shape;966;p28"/>
          <p:cNvSpPr txBox="1"/>
          <p:nvPr/>
        </p:nvSpPr>
        <p:spPr>
          <a:xfrm>
            <a:off x="3751317" y="4693529"/>
            <a:ext cx="95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10.0.1.0/24</a:t>
            </a:r>
            <a:endParaRPr sz="1200"/>
          </a:p>
        </p:txBody>
      </p:sp>
      <p:sp>
        <p:nvSpPr>
          <p:cNvPr id="967" name="Google Shape;967;p28"/>
          <p:cNvSpPr txBox="1"/>
          <p:nvPr/>
        </p:nvSpPr>
        <p:spPr>
          <a:xfrm>
            <a:off x="5351606" y="4693545"/>
            <a:ext cx="95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10.0.2.0/24</a:t>
            </a:r>
            <a:endParaRPr sz="1200"/>
          </a:p>
        </p:txBody>
      </p:sp>
      <p:sp>
        <p:nvSpPr>
          <p:cNvPr id="968" name="Google Shape;968;p28"/>
          <p:cNvSpPr txBox="1"/>
          <p:nvPr/>
        </p:nvSpPr>
        <p:spPr>
          <a:xfrm>
            <a:off x="6795642" y="4690494"/>
            <a:ext cx="95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10.0.3.0/24</a:t>
            </a:r>
            <a:endParaRPr sz="1200"/>
          </a:p>
        </p:txBody>
      </p:sp>
      <p:sp>
        <p:nvSpPr>
          <p:cNvPr id="969" name="Google Shape;969;p28"/>
          <p:cNvSpPr txBox="1"/>
          <p:nvPr/>
        </p:nvSpPr>
        <p:spPr>
          <a:xfrm>
            <a:off x="1244047" y="5633861"/>
            <a:ext cx="1008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Ubuntu</a:t>
            </a:r>
            <a:endParaRPr sz="1200"/>
          </a:p>
        </p:txBody>
      </p:sp>
      <p:sp>
        <p:nvSpPr>
          <p:cNvPr id="970" name="Google Shape;970;p28"/>
          <p:cNvSpPr txBox="1"/>
          <p:nvPr/>
        </p:nvSpPr>
        <p:spPr>
          <a:xfrm>
            <a:off x="1561902" y="5837566"/>
            <a:ext cx="1008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CentOS</a:t>
            </a:r>
            <a:endParaRPr sz="1200"/>
          </a:p>
        </p:txBody>
      </p:sp>
      <p:sp>
        <p:nvSpPr>
          <p:cNvPr id="971" name="Google Shape;971;p28"/>
          <p:cNvSpPr txBox="1"/>
          <p:nvPr/>
        </p:nvSpPr>
        <p:spPr>
          <a:xfrm>
            <a:off x="1766797" y="6014716"/>
            <a:ext cx="1008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Windows</a:t>
            </a:r>
            <a:endParaRPr sz="1200"/>
          </a:p>
        </p:txBody>
      </p:sp>
      <p:grpSp>
        <p:nvGrpSpPr>
          <p:cNvPr id="972" name="Google Shape;972;p28"/>
          <p:cNvGrpSpPr/>
          <p:nvPr/>
        </p:nvGrpSpPr>
        <p:grpSpPr>
          <a:xfrm>
            <a:off x="901158" y="5741343"/>
            <a:ext cx="341131" cy="342516"/>
            <a:chOff x="2981713" y="2670800"/>
            <a:chExt cx="501737" cy="503700"/>
          </a:xfrm>
        </p:grpSpPr>
        <p:sp>
          <p:nvSpPr>
            <p:cNvPr id="973" name="Google Shape;973;p28"/>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74" name="Google Shape;974;p28"/>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28"/>
          <p:cNvGrpSpPr/>
          <p:nvPr/>
        </p:nvGrpSpPr>
        <p:grpSpPr>
          <a:xfrm>
            <a:off x="1147123" y="5915417"/>
            <a:ext cx="341131" cy="342516"/>
            <a:chOff x="2981713" y="2670800"/>
            <a:chExt cx="501737" cy="503700"/>
          </a:xfrm>
        </p:grpSpPr>
        <p:sp>
          <p:nvSpPr>
            <p:cNvPr id="976" name="Google Shape;976;p28"/>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77" name="Google Shape;977;p28"/>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28"/>
          <p:cNvGrpSpPr/>
          <p:nvPr/>
        </p:nvGrpSpPr>
        <p:grpSpPr>
          <a:xfrm>
            <a:off x="1365516" y="6075199"/>
            <a:ext cx="341131" cy="342516"/>
            <a:chOff x="2981713" y="2670800"/>
            <a:chExt cx="501737" cy="503700"/>
          </a:xfrm>
        </p:grpSpPr>
        <p:sp>
          <p:nvSpPr>
            <p:cNvPr id="979" name="Google Shape;979;p28"/>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980" name="Google Shape;980;p28"/>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1" name="Google Shape;981;p28"/>
          <p:cNvSpPr/>
          <p:nvPr/>
        </p:nvSpPr>
        <p:spPr>
          <a:xfrm>
            <a:off x="4523245" y="606900"/>
            <a:ext cx="26295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keystone</a:t>
            </a:r>
            <a:r>
              <a:rPr lang="en" sz="2200"/>
              <a:t> - identity</a:t>
            </a:r>
            <a:endParaRPr sz="2200"/>
          </a:p>
        </p:txBody>
      </p:sp>
      <p:sp>
        <p:nvSpPr>
          <p:cNvPr id="982" name="Google Shape;982;p28"/>
          <p:cNvSpPr/>
          <p:nvPr/>
        </p:nvSpPr>
        <p:spPr>
          <a:xfrm>
            <a:off x="642122" y="1335188"/>
            <a:ext cx="21738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nova</a:t>
            </a:r>
            <a:r>
              <a:rPr lang="en" sz="2200"/>
              <a:t> - compute</a:t>
            </a:r>
            <a:endParaRPr sz="2200"/>
          </a:p>
        </p:txBody>
      </p:sp>
      <p:sp>
        <p:nvSpPr>
          <p:cNvPr id="983" name="Google Shape;983;p28"/>
          <p:cNvSpPr/>
          <p:nvPr/>
        </p:nvSpPr>
        <p:spPr>
          <a:xfrm>
            <a:off x="4477445" y="4209675"/>
            <a:ext cx="26295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neutron </a:t>
            </a:r>
            <a:r>
              <a:rPr lang="en" sz="2200"/>
              <a:t>- network</a:t>
            </a:r>
            <a:endParaRPr sz="2200"/>
          </a:p>
        </p:txBody>
      </p:sp>
      <p:sp>
        <p:nvSpPr>
          <p:cNvPr id="984" name="Google Shape;984;p28"/>
          <p:cNvSpPr/>
          <p:nvPr/>
        </p:nvSpPr>
        <p:spPr>
          <a:xfrm>
            <a:off x="665727" y="5279000"/>
            <a:ext cx="21036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glance</a:t>
            </a:r>
            <a:r>
              <a:rPr lang="en" sz="2200"/>
              <a:t> - image</a:t>
            </a:r>
            <a:endParaRPr sz="2200"/>
          </a:p>
        </p:txBody>
      </p:sp>
      <p:sp>
        <p:nvSpPr>
          <p:cNvPr id="985" name="Google Shape;985;p28"/>
          <p:cNvSpPr/>
          <p:nvPr/>
        </p:nvSpPr>
        <p:spPr>
          <a:xfrm>
            <a:off x="4477445" y="5270700"/>
            <a:ext cx="26295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cinder</a:t>
            </a:r>
            <a:r>
              <a:rPr lang="en" sz="2200"/>
              <a:t> - volume</a:t>
            </a:r>
            <a:endParaRPr sz="2200"/>
          </a:p>
        </p:txBody>
      </p:sp>
      <p:cxnSp>
        <p:nvCxnSpPr>
          <p:cNvPr id="986" name="Google Shape;986;p28"/>
          <p:cNvCxnSpPr/>
          <p:nvPr/>
        </p:nvCxnSpPr>
        <p:spPr>
          <a:xfrm flipH="1" rot="10800000">
            <a:off x="450574" y="4624581"/>
            <a:ext cx="2486700" cy="17700"/>
          </a:xfrm>
          <a:prstGeom prst="straightConnector1">
            <a:avLst/>
          </a:prstGeom>
          <a:noFill/>
          <a:ln cap="flat" cmpd="sng" w="28575">
            <a:solidFill>
              <a:schemeClr val="accent1"/>
            </a:solidFill>
            <a:prstDash val="dash"/>
            <a:round/>
            <a:headEnd len="med" w="med" type="none"/>
            <a:tailEnd len="med" w="med" type="none"/>
          </a:ln>
        </p:spPr>
      </p:cxnSp>
      <p:cxnSp>
        <p:nvCxnSpPr>
          <p:cNvPr id="987" name="Google Shape;987;p28"/>
          <p:cNvCxnSpPr/>
          <p:nvPr/>
        </p:nvCxnSpPr>
        <p:spPr>
          <a:xfrm flipH="1" rot="10800000">
            <a:off x="457318" y="4752705"/>
            <a:ext cx="2486700" cy="17700"/>
          </a:xfrm>
          <a:prstGeom prst="straightConnector1">
            <a:avLst/>
          </a:prstGeom>
          <a:noFill/>
          <a:ln cap="flat" cmpd="sng" w="28575">
            <a:solidFill>
              <a:srgbClr val="55B9CD"/>
            </a:solidFill>
            <a:prstDash val="dash"/>
            <a:round/>
            <a:headEnd len="med" w="med" type="none"/>
            <a:tailEnd len="med" w="med" type="none"/>
          </a:ln>
        </p:spPr>
      </p:cxnSp>
      <p:cxnSp>
        <p:nvCxnSpPr>
          <p:cNvPr id="988" name="Google Shape;988;p28"/>
          <p:cNvCxnSpPr/>
          <p:nvPr/>
        </p:nvCxnSpPr>
        <p:spPr>
          <a:xfrm flipH="1" rot="10800000">
            <a:off x="451923" y="4868691"/>
            <a:ext cx="2486700" cy="17700"/>
          </a:xfrm>
          <a:prstGeom prst="straightConnector1">
            <a:avLst/>
          </a:prstGeom>
          <a:noFill/>
          <a:ln cap="flat" cmpd="sng" w="28575">
            <a:solidFill>
              <a:srgbClr val="1AA222"/>
            </a:solidFill>
            <a:prstDash val="dash"/>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29"/>
          <p:cNvSpPr/>
          <p:nvPr/>
        </p:nvSpPr>
        <p:spPr>
          <a:xfrm>
            <a:off x="6809950" y="3806033"/>
            <a:ext cx="2211300" cy="201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Modelos de Despliegue</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Nube privada</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Nube  comunitaria</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Nube  pública</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Nube  híbrida</a:t>
            </a:r>
            <a:br>
              <a:rPr lang="en">
                <a:solidFill>
                  <a:schemeClr val="dk1"/>
                </a:solidFill>
              </a:rPr>
            </a:br>
            <a:endParaRPr>
              <a:solidFill>
                <a:schemeClr val="dk1"/>
              </a:solidFill>
            </a:endParaRPr>
          </a:p>
          <a:p>
            <a:pPr indent="0" lvl="0" marL="0" rtl="0" algn="l">
              <a:spcBef>
                <a:spcPts val="0"/>
              </a:spcBef>
              <a:spcAft>
                <a:spcPts val="0"/>
              </a:spcAft>
              <a:buNone/>
            </a:pPr>
            <a:r>
              <a:t/>
            </a:r>
            <a:endParaRPr/>
          </a:p>
        </p:txBody>
      </p:sp>
      <p:sp>
        <p:nvSpPr>
          <p:cNvPr id="994" name="Google Shape;994;p29"/>
          <p:cNvSpPr/>
          <p:nvPr/>
        </p:nvSpPr>
        <p:spPr>
          <a:xfrm>
            <a:off x="4219150" y="3806033"/>
            <a:ext cx="2443500" cy="201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a:solidFill>
                  <a:schemeClr val="dk1"/>
                </a:solidFill>
              </a:rPr>
              <a:t>Modelos de Servicio</a:t>
            </a:r>
            <a:endParaRPr b="1">
              <a:solidFill>
                <a:schemeClr val="dk1"/>
              </a:solidFill>
            </a:endParaRPr>
          </a:p>
          <a:p>
            <a:pPr indent="-317500" lvl="0" marL="457200" rtl="0" algn="l">
              <a:spcBef>
                <a:spcPts val="600"/>
              </a:spcBef>
              <a:spcAft>
                <a:spcPts val="0"/>
              </a:spcAft>
              <a:buClr>
                <a:schemeClr val="dk1"/>
              </a:buClr>
              <a:buSzPts val="1400"/>
              <a:buChar char="●"/>
            </a:pPr>
            <a:r>
              <a:rPr b="1" lang="en">
                <a:solidFill>
                  <a:schemeClr val="dk1"/>
                </a:solidFill>
              </a:rPr>
              <a:t>SaaS</a:t>
            </a:r>
            <a:r>
              <a:rPr lang="en">
                <a:solidFill>
                  <a:schemeClr val="dk1"/>
                </a:solidFill>
              </a:rPr>
              <a:t>	- Software	aaS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PaaS</a:t>
            </a:r>
            <a:r>
              <a:rPr lang="en">
                <a:solidFill>
                  <a:schemeClr val="dk1"/>
                </a:solidFill>
              </a:rPr>
              <a:t>	- Platform	aaS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IaaS</a:t>
            </a:r>
            <a:r>
              <a:rPr lang="en">
                <a:solidFill>
                  <a:schemeClr val="dk1"/>
                </a:solidFill>
              </a:rPr>
              <a:t> 	- Infra	aaS</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solidFill>
                <a:schemeClr val="dk1"/>
              </a:solidFill>
            </a:endParaRPr>
          </a:p>
        </p:txBody>
      </p:sp>
      <p:sp>
        <p:nvSpPr>
          <p:cNvPr id="995" name="Google Shape;995;p29"/>
          <p:cNvSpPr/>
          <p:nvPr/>
        </p:nvSpPr>
        <p:spPr>
          <a:xfrm>
            <a:off x="123450" y="3806033"/>
            <a:ext cx="3921900" cy="198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a:solidFill>
                  <a:schemeClr val="dk1"/>
                </a:solidFill>
              </a:rPr>
              <a:t>Características</a:t>
            </a:r>
            <a:endParaRPr b="1">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Auto servicio y bajo demanda</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Acceso por red</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Compartición de recursos [multi-inquilino]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Rápida elasticidad [escalabilidad]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Servicio Medido [Monitoreo]</a:t>
            </a:r>
            <a:endParaRPr i="1">
              <a:solidFill>
                <a:schemeClr val="dk1"/>
              </a:solidFill>
            </a:endParaRPr>
          </a:p>
        </p:txBody>
      </p:sp>
      <p:sp>
        <p:nvSpPr>
          <p:cNvPr id="996" name="Google Shape;996;p29"/>
          <p:cNvSpPr txBox="1"/>
          <p:nvPr>
            <p:ph type="title"/>
          </p:nvPr>
        </p:nvSpPr>
        <p:spPr>
          <a:xfrm>
            <a:off x="159300" y="186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Computing: Definición</a:t>
            </a:r>
            <a:endParaRPr/>
          </a:p>
        </p:txBody>
      </p:sp>
      <p:sp>
        <p:nvSpPr>
          <p:cNvPr id="997" name="Google Shape;997;p29"/>
          <p:cNvSpPr txBox="1"/>
          <p:nvPr>
            <p:ph idx="1" type="body"/>
          </p:nvPr>
        </p:nvSpPr>
        <p:spPr>
          <a:xfrm>
            <a:off x="-374100" y="977829"/>
            <a:ext cx="9305100" cy="23286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Clr>
                <a:schemeClr val="dk1"/>
              </a:buClr>
              <a:buFont typeface="Arial"/>
              <a:buNone/>
            </a:pPr>
            <a:r>
              <a:rPr i="1" lang="en" sz="1700">
                <a:solidFill>
                  <a:schemeClr val="dk1"/>
                </a:solidFill>
              </a:rPr>
              <a:t>“Uso de </a:t>
            </a:r>
            <a:r>
              <a:rPr b="1" i="1" lang="en" sz="1700">
                <a:solidFill>
                  <a:schemeClr val="dk1"/>
                </a:solidFill>
              </a:rPr>
              <a:t>recursos de computación</a:t>
            </a:r>
            <a:r>
              <a:rPr i="1" lang="en" sz="1700">
                <a:solidFill>
                  <a:schemeClr val="dk1"/>
                </a:solidFill>
              </a:rPr>
              <a:t> entregados sobre una red </a:t>
            </a:r>
            <a:r>
              <a:rPr b="1" i="1" lang="en" sz="1700">
                <a:solidFill>
                  <a:schemeClr val="dk1"/>
                </a:solidFill>
              </a:rPr>
              <a:t>como un servicio</a:t>
            </a:r>
            <a:r>
              <a:rPr i="1" lang="en" sz="1700">
                <a:solidFill>
                  <a:schemeClr val="dk1"/>
                </a:solidFill>
              </a:rPr>
              <a:t>” </a:t>
            </a:r>
            <a:r>
              <a:rPr lang="en" sz="1700">
                <a:solidFill>
                  <a:schemeClr val="dk1"/>
                </a:solidFill>
              </a:rPr>
              <a:t> (1)</a:t>
            </a:r>
            <a:endParaRPr sz="1700">
              <a:solidFill>
                <a:schemeClr val="dk1"/>
              </a:solidFill>
            </a:endParaRPr>
          </a:p>
          <a:p>
            <a:pPr indent="0" lvl="0" marL="457200" rtl="0" algn="just">
              <a:lnSpc>
                <a:spcPct val="100000"/>
              </a:lnSpc>
              <a:spcBef>
                <a:spcPts val="0"/>
              </a:spcBef>
              <a:spcAft>
                <a:spcPts val="0"/>
              </a:spcAft>
              <a:buNone/>
            </a:pPr>
            <a:r>
              <a:t/>
            </a:r>
            <a:endParaRPr sz="1700">
              <a:solidFill>
                <a:schemeClr val="dk1"/>
              </a:solidFill>
            </a:endParaRPr>
          </a:p>
          <a:p>
            <a:pPr indent="0" lvl="0" marL="457200" rtl="0" algn="just">
              <a:lnSpc>
                <a:spcPct val="100000"/>
              </a:lnSpc>
              <a:spcBef>
                <a:spcPts val="0"/>
              </a:spcBef>
              <a:spcAft>
                <a:spcPts val="0"/>
              </a:spcAft>
              <a:buNone/>
            </a:pPr>
            <a:r>
              <a:rPr lang="en" sz="1700">
                <a:solidFill>
                  <a:schemeClr val="dk1"/>
                </a:solidFill>
              </a:rPr>
              <a:t>“Un modelo para facilitar el acceso a </a:t>
            </a:r>
            <a:r>
              <a:rPr b="1" lang="en" sz="1700">
                <a:solidFill>
                  <a:schemeClr val="dk1"/>
                </a:solidFill>
              </a:rPr>
              <a:t>través de la red</a:t>
            </a:r>
            <a:r>
              <a:rPr lang="en" sz="1700">
                <a:solidFill>
                  <a:schemeClr val="dk1"/>
                </a:solidFill>
              </a:rPr>
              <a:t> de manera conveniente y ubicua a un conjunto compartido de r</a:t>
            </a:r>
            <a:r>
              <a:rPr b="1" lang="en" sz="1700">
                <a:solidFill>
                  <a:schemeClr val="dk1"/>
                </a:solidFill>
              </a:rPr>
              <a:t>ecursos de computación</a:t>
            </a:r>
            <a:r>
              <a:rPr lang="en" sz="1700">
                <a:solidFill>
                  <a:schemeClr val="dk1"/>
                </a:solidFill>
              </a:rPr>
              <a:t> (redes, servidores, almacenamiento, aplicaciones y servicios) que pueden ser provisionados facilmente y rapidamente con un mínimo esfuerzo de gestión o interacción por parte del proveedor de servicios “ (2)</a:t>
            </a:r>
            <a:endParaRPr sz="1700">
              <a:solidFill>
                <a:schemeClr val="dk1"/>
              </a:solidFill>
            </a:endParaRPr>
          </a:p>
          <a:p>
            <a:pPr indent="0" lvl="0" marL="457200" rtl="0" algn="just">
              <a:lnSpc>
                <a:spcPct val="100000"/>
              </a:lnSpc>
              <a:spcBef>
                <a:spcPts val="0"/>
              </a:spcBef>
              <a:spcAft>
                <a:spcPts val="0"/>
              </a:spcAft>
              <a:buNone/>
            </a:pPr>
            <a:r>
              <a:t/>
            </a:r>
            <a:endParaRPr sz="1700">
              <a:solidFill>
                <a:schemeClr val="dk1"/>
              </a:solidFill>
            </a:endParaRPr>
          </a:p>
          <a:p>
            <a:pPr indent="0" lvl="0" marL="457200" rtl="0" algn="just">
              <a:lnSpc>
                <a:spcPct val="100000"/>
              </a:lnSpc>
              <a:spcBef>
                <a:spcPts val="0"/>
              </a:spcBef>
              <a:spcAft>
                <a:spcPts val="0"/>
              </a:spcAft>
              <a:buNone/>
            </a:pPr>
            <a:r>
              <a:rPr lang="en" sz="1700">
                <a:solidFill>
                  <a:schemeClr val="dk1"/>
                </a:solidFill>
              </a:rPr>
              <a:t>Este modelo de cloud se compone de cinco características esenciales, tres modelos de servicio y cuatro de despliegue.</a:t>
            </a:r>
            <a:endParaRPr sz="1700">
              <a:solidFill>
                <a:schemeClr val="dk1"/>
              </a:solidFill>
            </a:endParaRPr>
          </a:p>
          <a:p>
            <a:pPr indent="0" lvl="0" marL="457200" rtl="0" algn="just">
              <a:lnSpc>
                <a:spcPct val="100000"/>
              </a:lnSpc>
              <a:spcBef>
                <a:spcPts val="0"/>
              </a:spcBef>
              <a:spcAft>
                <a:spcPts val="0"/>
              </a:spcAft>
              <a:buNone/>
            </a:pPr>
            <a:r>
              <a:t/>
            </a:r>
            <a:endParaRPr sz="1400">
              <a:solidFill>
                <a:schemeClr val="dk1"/>
              </a:solidFill>
            </a:endParaRPr>
          </a:p>
          <a:p>
            <a:pPr indent="-419100" lvl="0" marL="800100" rtl="0" algn="l">
              <a:lnSpc>
                <a:spcPct val="100000"/>
              </a:lnSpc>
              <a:spcBef>
                <a:spcPts val="600"/>
              </a:spcBef>
              <a:spcAft>
                <a:spcPts val="0"/>
              </a:spcAft>
              <a:buClr>
                <a:schemeClr val="dk1"/>
              </a:buClr>
              <a:buFont typeface="Arial"/>
              <a:buNone/>
            </a:pPr>
            <a:r>
              <a:t/>
            </a:r>
            <a:endParaRPr i="1" sz="1400">
              <a:solidFill>
                <a:schemeClr val="dk1"/>
              </a:solidFill>
            </a:endParaRPr>
          </a:p>
        </p:txBody>
      </p:sp>
      <p:sp>
        <p:nvSpPr>
          <p:cNvPr id="998" name="Google Shape;998;p29"/>
          <p:cNvSpPr txBox="1"/>
          <p:nvPr/>
        </p:nvSpPr>
        <p:spPr>
          <a:xfrm>
            <a:off x="7075" y="6116425"/>
            <a:ext cx="5361600" cy="1861800"/>
          </a:xfrm>
          <a:prstGeom prst="rect">
            <a:avLst/>
          </a:prstGeom>
          <a:noFill/>
          <a:ln>
            <a:noFill/>
          </a:ln>
        </p:spPr>
        <p:txBody>
          <a:bodyPr anchorCtr="0" anchor="t" bIns="91425" lIns="91425" spcFirstLastPara="1" rIns="91425" wrap="square" tIns="91425">
            <a:noAutofit/>
          </a:bodyPr>
          <a:lstStyle/>
          <a:p>
            <a:pPr indent="-419100" lvl="0" marL="800100" rtl="0" algn="l">
              <a:spcBef>
                <a:spcPts val="600"/>
              </a:spcBef>
              <a:spcAft>
                <a:spcPts val="0"/>
              </a:spcAft>
              <a:buNone/>
            </a:pPr>
            <a:r>
              <a:rPr lang="en"/>
              <a:t>1 </a:t>
            </a:r>
            <a:r>
              <a:rPr lang="en"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t>http://en.wikipedia.org/wiki/Cloud_computing</a:t>
            </a:r>
            <a:r>
              <a:rPr lang="en">
                <a:solidFill>
                  <a:schemeClr val="dk1"/>
                </a:solidFill>
              </a:rPr>
              <a:t> </a:t>
            </a:r>
            <a:endParaRPr>
              <a:solidFill>
                <a:schemeClr val="dk1"/>
              </a:solidFill>
            </a:endParaRPr>
          </a:p>
          <a:p>
            <a:pPr indent="-419100" lvl="0" marL="800100" rtl="0" algn="l">
              <a:spcBef>
                <a:spcPts val="600"/>
              </a:spcBef>
              <a:spcAft>
                <a:spcPts val="0"/>
              </a:spcAft>
              <a:buNone/>
            </a:pPr>
            <a:r>
              <a:rPr lang="en">
                <a:solidFill>
                  <a:schemeClr val="dk1"/>
                </a:solidFill>
              </a:rPr>
              <a:t>2 </a:t>
            </a:r>
            <a:r>
              <a:rPr lang="en" u="sng">
                <a:solidFill>
                  <a:schemeClr val="accent5"/>
                </a:solidFill>
                <a:latin typeface="Times New Roman"/>
                <a:ea typeface="Times New Roman"/>
                <a:cs typeface="Times New Roman"/>
                <a:sym typeface="Times New Roman"/>
                <a:hlinkClick r:id="rId4">
                  <a:extLst>
                    <a:ext uri="{A12FA001-AC4F-418D-AE19-62706E023703}">
                      <ahyp:hlinkClr val="tx"/>
                    </a:ext>
                  </a:extLst>
                </a:hlinkClick>
              </a:rPr>
              <a:t>The NIST Definition of Cloud Computing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30"/>
          <p:cNvSpPr/>
          <p:nvPr/>
        </p:nvSpPr>
        <p:spPr>
          <a:xfrm>
            <a:off x="1295400" y="690125"/>
            <a:ext cx="1559700" cy="299700"/>
          </a:xfrm>
          <a:prstGeom prst="cube">
            <a:avLst>
              <a:gd fmla="val 6453" name="adj"/>
            </a:avLst>
          </a:prstGeom>
          <a:noFill/>
          <a:ln>
            <a:noFill/>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t>On Premises</a:t>
            </a:r>
            <a:endParaRPr b="1" sz="1300"/>
          </a:p>
        </p:txBody>
      </p:sp>
      <p:sp>
        <p:nvSpPr>
          <p:cNvPr id="1004" name="Google Shape;1004;p30"/>
          <p:cNvSpPr/>
          <p:nvPr/>
        </p:nvSpPr>
        <p:spPr>
          <a:xfrm>
            <a:off x="3002094" y="690125"/>
            <a:ext cx="1559700" cy="299700"/>
          </a:xfrm>
          <a:prstGeom prst="cube">
            <a:avLst>
              <a:gd fmla="val 6453" name="adj"/>
            </a:avLst>
          </a:prstGeom>
          <a:noFill/>
          <a:ln>
            <a:noFill/>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t>IaaS</a:t>
            </a:r>
            <a:endParaRPr b="1" i="1" sz="1300"/>
          </a:p>
        </p:txBody>
      </p:sp>
      <p:sp>
        <p:nvSpPr>
          <p:cNvPr id="1005" name="Google Shape;1005;p30"/>
          <p:cNvSpPr/>
          <p:nvPr/>
        </p:nvSpPr>
        <p:spPr>
          <a:xfrm>
            <a:off x="4715377" y="690125"/>
            <a:ext cx="1559700" cy="299700"/>
          </a:xfrm>
          <a:prstGeom prst="cube">
            <a:avLst>
              <a:gd fmla="val 6453" name="adj"/>
            </a:avLst>
          </a:prstGeom>
          <a:noFill/>
          <a:ln>
            <a:noFill/>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t>PaaS</a:t>
            </a:r>
            <a:endParaRPr b="1" sz="1300"/>
          </a:p>
        </p:txBody>
      </p:sp>
      <p:sp>
        <p:nvSpPr>
          <p:cNvPr id="1006" name="Google Shape;1006;p30"/>
          <p:cNvSpPr/>
          <p:nvPr/>
        </p:nvSpPr>
        <p:spPr>
          <a:xfrm>
            <a:off x="6428750" y="683925"/>
            <a:ext cx="1559700" cy="299700"/>
          </a:xfrm>
          <a:prstGeom prst="cube">
            <a:avLst>
              <a:gd fmla="val 6453" name="adj"/>
            </a:avLst>
          </a:prstGeom>
          <a:noFill/>
          <a:ln>
            <a:noFill/>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t>SaaS</a:t>
            </a:r>
            <a:endParaRPr b="1" sz="1300"/>
          </a:p>
        </p:txBody>
      </p:sp>
      <p:sp>
        <p:nvSpPr>
          <p:cNvPr id="1007" name="Google Shape;1007;p30"/>
          <p:cNvSpPr/>
          <p:nvPr/>
        </p:nvSpPr>
        <p:spPr>
          <a:xfrm>
            <a:off x="1295400" y="1048327"/>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Aplicación</a:t>
            </a:r>
            <a:endParaRPr b="1" sz="1300">
              <a:solidFill>
                <a:srgbClr val="FFFFFF"/>
              </a:solidFill>
            </a:endParaRPr>
          </a:p>
        </p:txBody>
      </p:sp>
      <p:sp>
        <p:nvSpPr>
          <p:cNvPr id="1008" name="Google Shape;1008;p30"/>
          <p:cNvSpPr txBox="1"/>
          <p:nvPr>
            <p:ph type="title"/>
          </p:nvPr>
        </p:nvSpPr>
        <p:spPr>
          <a:xfrm>
            <a:off x="76200" y="-8"/>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Computing = Cloud Classic “para nos” </a:t>
            </a:r>
            <a:endParaRPr/>
          </a:p>
        </p:txBody>
      </p:sp>
      <p:sp>
        <p:nvSpPr>
          <p:cNvPr id="1009" name="Google Shape;1009;p30"/>
          <p:cNvSpPr/>
          <p:nvPr/>
        </p:nvSpPr>
        <p:spPr>
          <a:xfrm>
            <a:off x="1295400" y="1626371"/>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Datos</a:t>
            </a:r>
            <a:endParaRPr b="1" sz="1300">
              <a:solidFill>
                <a:srgbClr val="FFFFFF"/>
              </a:solidFill>
            </a:endParaRPr>
          </a:p>
        </p:txBody>
      </p:sp>
      <p:sp>
        <p:nvSpPr>
          <p:cNvPr id="1010" name="Google Shape;1010;p30"/>
          <p:cNvSpPr/>
          <p:nvPr/>
        </p:nvSpPr>
        <p:spPr>
          <a:xfrm>
            <a:off x="1295400" y="2197036"/>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 Tiempo de Ejecución</a:t>
            </a:r>
            <a:endParaRPr b="1" sz="1300">
              <a:solidFill>
                <a:srgbClr val="FFFFFF"/>
              </a:solidFill>
            </a:endParaRPr>
          </a:p>
        </p:txBody>
      </p:sp>
      <p:sp>
        <p:nvSpPr>
          <p:cNvPr id="1011" name="Google Shape;1011;p30"/>
          <p:cNvSpPr/>
          <p:nvPr/>
        </p:nvSpPr>
        <p:spPr>
          <a:xfrm>
            <a:off x="1295400" y="2767700"/>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Sistema Operativo</a:t>
            </a:r>
            <a:endParaRPr b="1" sz="1300">
              <a:solidFill>
                <a:srgbClr val="FFFFFF"/>
              </a:solidFill>
            </a:endParaRPr>
          </a:p>
        </p:txBody>
      </p:sp>
      <p:sp>
        <p:nvSpPr>
          <p:cNvPr id="1012" name="Google Shape;1012;p30"/>
          <p:cNvSpPr/>
          <p:nvPr/>
        </p:nvSpPr>
        <p:spPr>
          <a:xfrm>
            <a:off x="1295400" y="3338365"/>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Servidores</a:t>
            </a:r>
            <a:endParaRPr b="1" sz="1300">
              <a:solidFill>
                <a:srgbClr val="FFFFFF"/>
              </a:solidFill>
            </a:endParaRPr>
          </a:p>
        </p:txBody>
      </p:sp>
      <p:sp>
        <p:nvSpPr>
          <p:cNvPr id="1013" name="Google Shape;1013;p30"/>
          <p:cNvSpPr/>
          <p:nvPr/>
        </p:nvSpPr>
        <p:spPr>
          <a:xfrm>
            <a:off x="1295400" y="3923566"/>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Almacenamiento</a:t>
            </a:r>
            <a:endParaRPr b="1" sz="1300">
              <a:solidFill>
                <a:srgbClr val="FFFFFF"/>
              </a:solidFill>
            </a:endParaRPr>
          </a:p>
        </p:txBody>
      </p:sp>
      <p:sp>
        <p:nvSpPr>
          <p:cNvPr id="1014" name="Google Shape;1014;p30"/>
          <p:cNvSpPr/>
          <p:nvPr/>
        </p:nvSpPr>
        <p:spPr>
          <a:xfrm>
            <a:off x="1295400" y="4508766"/>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Red</a:t>
            </a:r>
            <a:endParaRPr b="1" sz="1300">
              <a:solidFill>
                <a:srgbClr val="FFFFFF"/>
              </a:solidFill>
            </a:endParaRPr>
          </a:p>
        </p:txBody>
      </p:sp>
      <p:sp>
        <p:nvSpPr>
          <p:cNvPr id="1015" name="Google Shape;1015;p30"/>
          <p:cNvSpPr/>
          <p:nvPr/>
        </p:nvSpPr>
        <p:spPr>
          <a:xfrm>
            <a:off x="3002093" y="1048327"/>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Aplicación</a:t>
            </a:r>
            <a:endParaRPr b="1" sz="1300">
              <a:solidFill>
                <a:srgbClr val="FFFFFF"/>
              </a:solidFill>
            </a:endParaRPr>
          </a:p>
        </p:txBody>
      </p:sp>
      <p:sp>
        <p:nvSpPr>
          <p:cNvPr id="1016" name="Google Shape;1016;p30"/>
          <p:cNvSpPr/>
          <p:nvPr/>
        </p:nvSpPr>
        <p:spPr>
          <a:xfrm>
            <a:off x="3002093" y="1626371"/>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Datos</a:t>
            </a:r>
            <a:endParaRPr b="1" sz="1300">
              <a:solidFill>
                <a:srgbClr val="FFFFFF"/>
              </a:solidFill>
            </a:endParaRPr>
          </a:p>
        </p:txBody>
      </p:sp>
      <p:sp>
        <p:nvSpPr>
          <p:cNvPr id="1017" name="Google Shape;1017;p30"/>
          <p:cNvSpPr/>
          <p:nvPr/>
        </p:nvSpPr>
        <p:spPr>
          <a:xfrm>
            <a:off x="3002093" y="2197036"/>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 Tiempo de Ejecución</a:t>
            </a:r>
            <a:endParaRPr b="1" sz="1300">
              <a:solidFill>
                <a:srgbClr val="FFFFFF"/>
              </a:solidFill>
            </a:endParaRPr>
          </a:p>
        </p:txBody>
      </p:sp>
      <p:sp>
        <p:nvSpPr>
          <p:cNvPr id="1018" name="Google Shape;1018;p30"/>
          <p:cNvSpPr/>
          <p:nvPr/>
        </p:nvSpPr>
        <p:spPr>
          <a:xfrm>
            <a:off x="3002093" y="2767700"/>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Sistema Operativo</a:t>
            </a:r>
            <a:endParaRPr b="1" sz="1300">
              <a:solidFill>
                <a:srgbClr val="FFFFFF"/>
              </a:solidFill>
            </a:endParaRPr>
          </a:p>
        </p:txBody>
      </p:sp>
      <p:sp>
        <p:nvSpPr>
          <p:cNvPr id="1019" name="Google Shape;1019;p30"/>
          <p:cNvSpPr/>
          <p:nvPr/>
        </p:nvSpPr>
        <p:spPr>
          <a:xfrm>
            <a:off x="3002098" y="3338365"/>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Servidores</a:t>
            </a:r>
            <a:endParaRPr b="1" sz="1300">
              <a:solidFill>
                <a:srgbClr val="434343"/>
              </a:solidFill>
            </a:endParaRPr>
          </a:p>
        </p:txBody>
      </p:sp>
      <p:sp>
        <p:nvSpPr>
          <p:cNvPr id="1020" name="Google Shape;1020;p30"/>
          <p:cNvSpPr/>
          <p:nvPr/>
        </p:nvSpPr>
        <p:spPr>
          <a:xfrm>
            <a:off x="3002098" y="392356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Almacenamiento</a:t>
            </a:r>
            <a:endParaRPr b="1" sz="1300">
              <a:solidFill>
                <a:srgbClr val="434343"/>
              </a:solidFill>
            </a:endParaRPr>
          </a:p>
        </p:txBody>
      </p:sp>
      <p:sp>
        <p:nvSpPr>
          <p:cNvPr id="1021" name="Google Shape;1021;p30"/>
          <p:cNvSpPr/>
          <p:nvPr/>
        </p:nvSpPr>
        <p:spPr>
          <a:xfrm>
            <a:off x="3002098" y="450876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Red</a:t>
            </a:r>
            <a:endParaRPr b="1" sz="1300">
              <a:solidFill>
                <a:srgbClr val="434343"/>
              </a:solidFill>
            </a:endParaRPr>
          </a:p>
        </p:txBody>
      </p:sp>
      <p:sp>
        <p:nvSpPr>
          <p:cNvPr id="1022" name="Google Shape;1022;p30"/>
          <p:cNvSpPr/>
          <p:nvPr/>
        </p:nvSpPr>
        <p:spPr>
          <a:xfrm>
            <a:off x="4715376" y="1048327"/>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Aplicación</a:t>
            </a:r>
            <a:endParaRPr b="1" sz="1300">
              <a:solidFill>
                <a:srgbClr val="FFFFFF"/>
              </a:solidFill>
            </a:endParaRPr>
          </a:p>
        </p:txBody>
      </p:sp>
      <p:sp>
        <p:nvSpPr>
          <p:cNvPr id="1023" name="Google Shape;1023;p30"/>
          <p:cNvSpPr/>
          <p:nvPr/>
        </p:nvSpPr>
        <p:spPr>
          <a:xfrm>
            <a:off x="4715376" y="1626371"/>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Datos</a:t>
            </a:r>
            <a:endParaRPr b="1" sz="1300">
              <a:solidFill>
                <a:srgbClr val="FFFFFF"/>
              </a:solidFill>
            </a:endParaRPr>
          </a:p>
        </p:txBody>
      </p:sp>
      <p:sp>
        <p:nvSpPr>
          <p:cNvPr id="1024" name="Google Shape;1024;p30"/>
          <p:cNvSpPr/>
          <p:nvPr/>
        </p:nvSpPr>
        <p:spPr>
          <a:xfrm>
            <a:off x="4715423" y="219703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 Tiempo de Ejecución</a:t>
            </a:r>
            <a:endParaRPr b="1" sz="1300">
              <a:solidFill>
                <a:srgbClr val="434343"/>
              </a:solidFill>
            </a:endParaRPr>
          </a:p>
        </p:txBody>
      </p:sp>
      <p:sp>
        <p:nvSpPr>
          <p:cNvPr id="1025" name="Google Shape;1025;p30"/>
          <p:cNvSpPr/>
          <p:nvPr/>
        </p:nvSpPr>
        <p:spPr>
          <a:xfrm>
            <a:off x="4715423" y="2767700"/>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Sistema Operativo</a:t>
            </a:r>
            <a:endParaRPr b="1" sz="1300">
              <a:solidFill>
                <a:srgbClr val="434343"/>
              </a:solidFill>
            </a:endParaRPr>
          </a:p>
        </p:txBody>
      </p:sp>
      <p:sp>
        <p:nvSpPr>
          <p:cNvPr id="1026" name="Google Shape;1026;p30"/>
          <p:cNvSpPr/>
          <p:nvPr/>
        </p:nvSpPr>
        <p:spPr>
          <a:xfrm>
            <a:off x="4715423" y="3338365"/>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Servidores</a:t>
            </a:r>
            <a:endParaRPr b="1" sz="1300">
              <a:solidFill>
                <a:srgbClr val="434343"/>
              </a:solidFill>
            </a:endParaRPr>
          </a:p>
        </p:txBody>
      </p:sp>
      <p:sp>
        <p:nvSpPr>
          <p:cNvPr id="1027" name="Google Shape;1027;p30"/>
          <p:cNvSpPr/>
          <p:nvPr/>
        </p:nvSpPr>
        <p:spPr>
          <a:xfrm>
            <a:off x="4715423" y="392356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Almacenamiento</a:t>
            </a:r>
            <a:endParaRPr b="1" sz="1300">
              <a:solidFill>
                <a:srgbClr val="434343"/>
              </a:solidFill>
            </a:endParaRPr>
          </a:p>
        </p:txBody>
      </p:sp>
      <p:sp>
        <p:nvSpPr>
          <p:cNvPr id="1028" name="Google Shape;1028;p30"/>
          <p:cNvSpPr/>
          <p:nvPr/>
        </p:nvSpPr>
        <p:spPr>
          <a:xfrm>
            <a:off x="6428748" y="103748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Aplicación</a:t>
            </a:r>
            <a:endParaRPr b="1" sz="1300">
              <a:solidFill>
                <a:srgbClr val="434343"/>
              </a:solidFill>
            </a:endParaRPr>
          </a:p>
        </p:txBody>
      </p:sp>
      <p:sp>
        <p:nvSpPr>
          <p:cNvPr id="1029" name="Google Shape;1029;p30"/>
          <p:cNvSpPr/>
          <p:nvPr/>
        </p:nvSpPr>
        <p:spPr>
          <a:xfrm>
            <a:off x="4715423" y="450876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Red</a:t>
            </a:r>
            <a:endParaRPr b="1" sz="1300">
              <a:solidFill>
                <a:srgbClr val="434343"/>
              </a:solidFill>
            </a:endParaRPr>
          </a:p>
        </p:txBody>
      </p:sp>
      <p:sp>
        <p:nvSpPr>
          <p:cNvPr id="1030" name="Google Shape;1030;p30"/>
          <p:cNvSpPr/>
          <p:nvPr/>
        </p:nvSpPr>
        <p:spPr>
          <a:xfrm>
            <a:off x="6428748" y="1615530"/>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Datos</a:t>
            </a:r>
            <a:endParaRPr b="1" sz="1300">
              <a:solidFill>
                <a:srgbClr val="434343"/>
              </a:solidFill>
            </a:endParaRPr>
          </a:p>
        </p:txBody>
      </p:sp>
      <p:sp>
        <p:nvSpPr>
          <p:cNvPr id="1031" name="Google Shape;1031;p30"/>
          <p:cNvSpPr/>
          <p:nvPr/>
        </p:nvSpPr>
        <p:spPr>
          <a:xfrm>
            <a:off x="6428748" y="2186194"/>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 Tiempo de Ejecución</a:t>
            </a:r>
            <a:endParaRPr b="1" sz="1300">
              <a:solidFill>
                <a:srgbClr val="434343"/>
              </a:solidFill>
            </a:endParaRPr>
          </a:p>
        </p:txBody>
      </p:sp>
      <p:sp>
        <p:nvSpPr>
          <p:cNvPr id="1032" name="Google Shape;1032;p30"/>
          <p:cNvSpPr/>
          <p:nvPr/>
        </p:nvSpPr>
        <p:spPr>
          <a:xfrm>
            <a:off x="6428748" y="2756859"/>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Sistema Operativo</a:t>
            </a:r>
            <a:endParaRPr b="1" sz="1300">
              <a:solidFill>
                <a:srgbClr val="434343"/>
              </a:solidFill>
            </a:endParaRPr>
          </a:p>
        </p:txBody>
      </p:sp>
      <p:sp>
        <p:nvSpPr>
          <p:cNvPr id="1033" name="Google Shape;1033;p30"/>
          <p:cNvSpPr/>
          <p:nvPr/>
        </p:nvSpPr>
        <p:spPr>
          <a:xfrm>
            <a:off x="6428748" y="3327523"/>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Servidores</a:t>
            </a:r>
            <a:endParaRPr b="1" sz="1300">
              <a:solidFill>
                <a:srgbClr val="434343"/>
              </a:solidFill>
            </a:endParaRPr>
          </a:p>
        </p:txBody>
      </p:sp>
      <p:sp>
        <p:nvSpPr>
          <p:cNvPr id="1034" name="Google Shape;1034;p30"/>
          <p:cNvSpPr/>
          <p:nvPr/>
        </p:nvSpPr>
        <p:spPr>
          <a:xfrm>
            <a:off x="6428748" y="3912724"/>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Almacenamiento</a:t>
            </a:r>
            <a:endParaRPr b="1" sz="1300">
              <a:solidFill>
                <a:srgbClr val="434343"/>
              </a:solidFill>
            </a:endParaRPr>
          </a:p>
        </p:txBody>
      </p:sp>
      <p:sp>
        <p:nvSpPr>
          <p:cNvPr id="1035" name="Google Shape;1035;p30"/>
          <p:cNvSpPr/>
          <p:nvPr/>
        </p:nvSpPr>
        <p:spPr>
          <a:xfrm>
            <a:off x="6428748" y="4497925"/>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Red</a:t>
            </a:r>
            <a:endParaRPr b="1" sz="1300">
              <a:solidFill>
                <a:srgbClr val="434343"/>
              </a:solidFill>
            </a:endParaRPr>
          </a:p>
        </p:txBody>
      </p:sp>
      <p:sp>
        <p:nvSpPr>
          <p:cNvPr id="1036" name="Google Shape;1036;p30"/>
          <p:cNvSpPr/>
          <p:nvPr/>
        </p:nvSpPr>
        <p:spPr>
          <a:xfrm>
            <a:off x="6047750" y="5270975"/>
            <a:ext cx="325200" cy="3210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rgbClr val="FFFFFF"/>
              </a:solidFill>
            </a:endParaRPr>
          </a:p>
        </p:txBody>
      </p:sp>
      <p:sp>
        <p:nvSpPr>
          <p:cNvPr id="1037" name="Google Shape;1037;p30"/>
          <p:cNvSpPr/>
          <p:nvPr/>
        </p:nvSpPr>
        <p:spPr>
          <a:xfrm>
            <a:off x="6047752" y="5671775"/>
            <a:ext cx="325200" cy="3210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rgbClr val="434343"/>
              </a:solidFill>
            </a:endParaRPr>
          </a:p>
        </p:txBody>
      </p:sp>
      <p:sp>
        <p:nvSpPr>
          <p:cNvPr id="1038" name="Google Shape;1038;p30"/>
          <p:cNvSpPr txBox="1"/>
          <p:nvPr/>
        </p:nvSpPr>
        <p:spPr>
          <a:xfrm>
            <a:off x="6430000" y="5592325"/>
            <a:ext cx="3518100" cy="321000"/>
          </a:xfrm>
          <a:prstGeom prst="rect">
            <a:avLst/>
          </a:prstGeom>
          <a:noFill/>
          <a:ln>
            <a:noFill/>
          </a:ln>
          <a:effectLst>
            <a:outerShdw blurRad="85725"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t>Administración del Proveedor</a:t>
            </a:r>
            <a:endParaRPr b="1"/>
          </a:p>
        </p:txBody>
      </p:sp>
      <p:sp>
        <p:nvSpPr>
          <p:cNvPr id="1039" name="Google Shape;1039;p30"/>
          <p:cNvSpPr txBox="1"/>
          <p:nvPr/>
        </p:nvSpPr>
        <p:spPr>
          <a:xfrm>
            <a:off x="6430000" y="5194775"/>
            <a:ext cx="3518100" cy="321000"/>
          </a:xfrm>
          <a:prstGeom prst="rect">
            <a:avLst/>
          </a:prstGeom>
          <a:noFill/>
          <a:ln>
            <a:noFill/>
          </a:ln>
          <a:effectLst>
            <a:outerShdw blurRad="85725"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t>Administración del Cliente</a:t>
            </a:r>
            <a:endParaRPr b="1"/>
          </a:p>
        </p:txBody>
      </p:sp>
      <p:sp>
        <p:nvSpPr>
          <p:cNvPr id="1040" name="Google Shape;1040;p30"/>
          <p:cNvSpPr txBox="1"/>
          <p:nvPr/>
        </p:nvSpPr>
        <p:spPr>
          <a:xfrm>
            <a:off x="76200" y="4789175"/>
            <a:ext cx="4849800" cy="2187000"/>
          </a:xfrm>
          <a:prstGeom prst="rect">
            <a:avLst/>
          </a:prstGeom>
          <a:noFill/>
          <a:ln>
            <a:noFill/>
          </a:ln>
          <a:effectLst>
            <a:outerShdw blurRad="100013" rotWithShape="0" algn="bl" dir="5400000" dist="66675">
              <a:srgbClr val="000000">
                <a:alpha val="50000"/>
              </a:srgbClr>
            </a:outerShdw>
          </a:effectLst>
        </p:spPr>
        <p:txBody>
          <a:bodyPr anchorCtr="0" anchor="ctr" bIns="91425" lIns="91425" spcFirstLastPara="1" rIns="91425" wrap="square" tIns="91425">
            <a:noAutofit/>
          </a:bodyPr>
          <a:lstStyle/>
          <a:p>
            <a:pPr indent="0" lvl="0" marL="0" rtl="0" algn="just">
              <a:spcBef>
                <a:spcPts val="600"/>
              </a:spcBef>
              <a:spcAft>
                <a:spcPts val="0"/>
              </a:spcAft>
              <a:buNone/>
            </a:pPr>
            <a:r>
              <a:rPr b="1" lang="en" sz="1600">
                <a:solidFill>
                  <a:srgbClr val="000000"/>
                </a:solidFill>
              </a:rPr>
              <a:t>Cloud Computing</a:t>
            </a:r>
            <a:endParaRPr b="1" sz="1600">
              <a:solidFill>
                <a:srgbClr val="000000"/>
              </a:solidFill>
            </a:endParaRPr>
          </a:p>
          <a:p>
            <a:pPr indent="-330200" lvl="0" marL="457200" rtl="0" algn="just">
              <a:spcBef>
                <a:spcPts val="600"/>
              </a:spcBef>
              <a:spcAft>
                <a:spcPts val="0"/>
              </a:spcAft>
              <a:buClr>
                <a:srgbClr val="000000"/>
              </a:buClr>
              <a:buSzPts val="1600"/>
              <a:buChar char="●"/>
            </a:pPr>
            <a:r>
              <a:rPr lang="en" sz="1600">
                <a:solidFill>
                  <a:srgbClr val="000000"/>
                </a:solidFill>
              </a:rPr>
              <a:t>autoservicio</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bajo-demanda</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acceso por red</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recursos en común (multi-inquilino)</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rápida elasticidad (escalabilidad)</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servicio medido (monitoreo)</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31"/>
          <p:cNvSpPr txBox="1"/>
          <p:nvPr/>
        </p:nvSpPr>
        <p:spPr>
          <a:xfrm>
            <a:off x="409505" y="276700"/>
            <a:ext cx="8520000" cy="76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800"/>
              <a:t>Cloud Computing </a:t>
            </a:r>
            <a:endParaRPr b="0" i="0" sz="2800" u="none" cap="none" strike="noStrike">
              <a:solidFill>
                <a:srgbClr val="000000"/>
              </a:solidFill>
              <a:latin typeface="Arial"/>
              <a:ea typeface="Arial"/>
              <a:cs typeface="Arial"/>
              <a:sym typeface="Arial"/>
            </a:endParaRPr>
          </a:p>
        </p:txBody>
      </p:sp>
      <p:sp>
        <p:nvSpPr>
          <p:cNvPr id="1046" name="Google Shape;1046;p31"/>
          <p:cNvSpPr/>
          <p:nvPr/>
        </p:nvSpPr>
        <p:spPr>
          <a:xfrm>
            <a:off x="2769451" y="1224821"/>
            <a:ext cx="3800100" cy="1271400"/>
          </a:xfrm>
          <a:prstGeom prst="roundRect">
            <a:avLst>
              <a:gd fmla="val 16667"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solidFill>
                  <a:srgbClr val="FFFFFF"/>
                </a:solidFill>
              </a:rPr>
              <a:t>Paradigma que permite ofrecer recursos computacionales mediante Internet</a:t>
            </a:r>
            <a:endParaRPr b="0" i="0" sz="1800" u="none" cap="none" strike="noStrike">
              <a:latin typeface="Arial"/>
              <a:ea typeface="Arial"/>
              <a:cs typeface="Arial"/>
              <a:sym typeface="Arial"/>
            </a:endParaRPr>
          </a:p>
        </p:txBody>
      </p:sp>
      <p:sp>
        <p:nvSpPr>
          <p:cNvPr id="1047" name="Google Shape;1047;p31"/>
          <p:cNvSpPr txBox="1"/>
          <p:nvPr/>
        </p:nvSpPr>
        <p:spPr>
          <a:xfrm>
            <a:off x="2838700" y="5154550"/>
            <a:ext cx="3800100" cy="178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3D85C6"/>
                </a:solidFill>
              </a:rPr>
              <a:t> Recursos virtuales agrupados para diseñar y gestionar nubes</a:t>
            </a:r>
            <a:endParaRPr b="1" sz="1800">
              <a:solidFill>
                <a:srgbClr val="3D85C6"/>
              </a:solidFill>
            </a:endParaRPr>
          </a:p>
          <a:p>
            <a:pPr indent="0" lvl="0" marL="0" rtl="0" algn="ctr">
              <a:spcBef>
                <a:spcPts val="0"/>
              </a:spcBef>
              <a:spcAft>
                <a:spcPts val="0"/>
              </a:spcAft>
              <a:buNone/>
            </a:pPr>
            <a:r>
              <a:rPr b="1" lang="en" sz="1800">
                <a:solidFill>
                  <a:srgbClr val="3D85C6"/>
                </a:solidFill>
              </a:rPr>
              <a:t>Publicas o privadas</a:t>
            </a:r>
            <a:endParaRPr b="1" sz="1800">
              <a:solidFill>
                <a:srgbClr val="3D85C6"/>
              </a:solidFill>
            </a:endParaRPr>
          </a:p>
        </p:txBody>
      </p:sp>
      <p:pic>
        <p:nvPicPr>
          <p:cNvPr id="1048" name="Google Shape;1048;p31"/>
          <p:cNvPicPr preferRelativeResize="0"/>
          <p:nvPr/>
        </p:nvPicPr>
        <p:blipFill>
          <a:blip r:embed="rId3">
            <a:alphaModFix/>
          </a:blip>
          <a:stretch>
            <a:fillRect/>
          </a:stretch>
        </p:blipFill>
        <p:spPr>
          <a:xfrm>
            <a:off x="2613875" y="2681149"/>
            <a:ext cx="4111251" cy="19871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32"/>
          <p:cNvSpPr/>
          <p:nvPr/>
        </p:nvSpPr>
        <p:spPr>
          <a:xfrm>
            <a:off x="306375" y="4221038"/>
            <a:ext cx="8040000" cy="949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32"/>
          <p:cNvSpPr/>
          <p:nvPr/>
        </p:nvSpPr>
        <p:spPr>
          <a:xfrm>
            <a:off x="279175" y="1335200"/>
            <a:ext cx="2876700" cy="277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32"/>
          <p:cNvSpPr/>
          <p:nvPr/>
        </p:nvSpPr>
        <p:spPr>
          <a:xfrm>
            <a:off x="3299900" y="5270700"/>
            <a:ext cx="5019300" cy="120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32"/>
          <p:cNvSpPr/>
          <p:nvPr/>
        </p:nvSpPr>
        <p:spPr>
          <a:xfrm>
            <a:off x="279175" y="5278875"/>
            <a:ext cx="2913300" cy="120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32"/>
          <p:cNvSpPr/>
          <p:nvPr/>
        </p:nvSpPr>
        <p:spPr>
          <a:xfrm>
            <a:off x="3299950" y="606900"/>
            <a:ext cx="5019300" cy="3505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8" name="Google Shape;1058;p32"/>
          <p:cNvGrpSpPr/>
          <p:nvPr/>
        </p:nvGrpSpPr>
        <p:grpSpPr>
          <a:xfrm>
            <a:off x="3644651" y="1457589"/>
            <a:ext cx="1220065" cy="2497007"/>
            <a:chOff x="595950" y="1277375"/>
            <a:chExt cx="1038000" cy="1925366"/>
          </a:xfrm>
        </p:grpSpPr>
        <p:cxnSp>
          <p:nvCxnSpPr>
            <p:cNvPr id="1059" name="Google Shape;1059;p32"/>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060" name="Google Shape;1060;p32"/>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061" name="Google Shape;1061;p32"/>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062" name="Google Shape;1062;p32"/>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063" name="Google Shape;1063;p32"/>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32"/>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065" name="Google Shape;1065;p32"/>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32"/>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7" name="Google Shape;1067;p32"/>
            <p:cNvGrpSpPr/>
            <p:nvPr/>
          </p:nvGrpSpPr>
          <p:grpSpPr>
            <a:xfrm>
              <a:off x="913049" y="1590975"/>
              <a:ext cx="387400" cy="119400"/>
              <a:chOff x="210625" y="1525375"/>
              <a:chExt cx="387400" cy="119400"/>
            </a:xfrm>
          </p:grpSpPr>
          <p:sp>
            <p:nvSpPr>
              <p:cNvPr id="1068" name="Google Shape;1068;p32"/>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2"/>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70" name="Google Shape;1070;p32"/>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071" name="Google Shape;1071;p32"/>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072" name="Google Shape;1072;p32"/>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grpSp>
        <p:nvGrpSpPr>
          <p:cNvPr id="1073" name="Google Shape;1073;p32"/>
          <p:cNvGrpSpPr/>
          <p:nvPr/>
        </p:nvGrpSpPr>
        <p:grpSpPr>
          <a:xfrm>
            <a:off x="5267410" y="1428021"/>
            <a:ext cx="1220065" cy="2578383"/>
            <a:chOff x="3618288" y="1252942"/>
            <a:chExt cx="1038000" cy="1988113"/>
          </a:xfrm>
        </p:grpSpPr>
        <p:cxnSp>
          <p:nvCxnSpPr>
            <p:cNvPr id="1074" name="Google Shape;1074;p32"/>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1075" name="Google Shape;1075;p32"/>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1076" name="Google Shape;1076;p32"/>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077" name="Google Shape;1077;p32"/>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1078" name="Google Shape;1078;p32"/>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1079" name="Google Shape;1079;p32"/>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1080" name="Google Shape;1080;p32"/>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1081" name="Google Shape;1081;p32"/>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2"/>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3" name="Google Shape;1083;p32"/>
          <p:cNvGrpSpPr/>
          <p:nvPr/>
        </p:nvGrpSpPr>
        <p:grpSpPr>
          <a:xfrm>
            <a:off x="6799245" y="1457587"/>
            <a:ext cx="1220065" cy="2468033"/>
            <a:chOff x="2085650" y="1351575"/>
            <a:chExt cx="1038000" cy="1903025"/>
          </a:xfrm>
        </p:grpSpPr>
        <p:sp>
          <p:nvSpPr>
            <p:cNvPr id="1084" name="Google Shape;1084;p32"/>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5" name="Google Shape;1085;p32"/>
            <p:cNvCxnSpPr>
              <a:stCxn id="1086" idx="1"/>
            </p:cNvCxnSpPr>
            <p:nvPr/>
          </p:nvCxnSpPr>
          <p:spPr>
            <a:xfrm>
              <a:off x="2599721" y="1900635"/>
              <a:ext cx="4800" cy="855000"/>
            </a:xfrm>
            <a:prstGeom prst="straightConnector1">
              <a:avLst/>
            </a:prstGeom>
            <a:noFill/>
            <a:ln cap="flat" cmpd="sng" w="9525">
              <a:solidFill>
                <a:schemeClr val="dk2"/>
              </a:solidFill>
              <a:prstDash val="solid"/>
              <a:round/>
              <a:headEnd len="med" w="med" type="none"/>
              <a:tailEnd len="med" w="med" type="none"/>
            </a:ln>
          </p:spPr>
        </p:cxnSp>
        <p:cxnSp>
          <p:nvCxnSpPr>
            <p:cNvPr id="1087" name="Google Shape;1087;p32"/>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088" name="Google Shape;1088;p32"/>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1089" name="Google Shape;1089;p32"/>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1090" name="Google Shape;1090;p32"/>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1091" name="Google Shape;1091;p32"/>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2"/>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2"/>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2"/>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2"/>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32"/>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6" name="Google Shape;1096;p32"/>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grpSp>
        <p:nvGrpSpPr>
          <p:cNvPr id="1097" name="Google Shape;1097;p32"/>
          <p:cNvGrpSpPr/>
          <p:nvPr/>
        </p:nvGrpSpPr>
        <p:grpSpPr>
          <a:xfrm>
            <a:off x="450553" y="1926257"/>
            <a:ext cx="2511000" cy="2519993"/>
            <a:chOff x="744427" y="2440257"/>
            <a:chExt cx="2511000" cy="2519993"/>
          </a:xfrm>
        </p:grpSpPr>
        <p:sp>
          <p:nvSpPr>
            <p:cNvPr id="1098" name="Google Shape;1098;p32"/>
            <p:cNvSpPr/>
            <p:nvPr/>
          </p:nvSpPr>
          <p:spPr>
            <a:xfrm>
              <a:off x="1073486" y="2440257"/>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9" name="Google Shape;1099;p32"/>
            <p:cNvCxnSpPr/>
            <p:nvPr/>
          </p:nvCxnSpPr>
          <p:spPr>
            <a:xfrm flipH="1">
              <a:off x="1244543" y="3271452"/>
              <a:ext cx="8100" cy="1676700"/>
            </a:xfrm>
            <a:prstGeom prst="straightConnector1">
              <a:avLst/>
            </a:prstGeom>
            <a:noFill/>
            <a:ln cap="flat" cmpd="sng" w="28575">
              <a:solidFill>
                <a:schemeClr val="dk2"/>
              </a:solidFill>
              <a:prstDash val="solid"/>
              <a:round/>
              <a:headEnd len="med" w="med" type="oval"/>
              <a:tailEnd len="med" w="med" type="none"/>
            </a:ln>
          </p:spPr>
        </p:cxnSp>
        <p:sp>
          <p:nvSpPr>
            <p:cNvPr id="1100" name="Google Shape;1100;p32"/>
            <p:cNvSpPr/>
            <p:nvPr/>
          </p:nvSpPr>
          <p:spPr>
            <a:xfrm>
              <a:off x="2092414" y="2440257"/>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1" name="Google Shape;1101;p32"/>
            <p:cNvCxnSpPr/>
            <p:nvPr/>
          </p:nvCxnSpPr>
          <p:spPr>
            <a:xfrm>
              <a:off x="2260186" y="3282151"/>
              <a:ext cx="600" cy="1655400"/>
            </a:xfrm>
            <a:prstGeom prst="straightConnector1">
              <a:avLst/>
            </a:prstGeom>
            <a:noFill/>
            <a:ln cap="flat" cmpd="sng" w="28575">
              <a:solidFill>
                <a:schemeClr val="dk2"/>
              </a:solidFill>
              <a:prstDash val="solid"/>
              <a:round/>
              <a:headEnd len="med" w="med" type="oval"/>
              <a:tailEnd len="med" w="med" type="none"/>
            </a:ln>
          </p:spPr>
        </p:cxnSp>
        <p:cxnSp>
          <p:nvCxnSpPr>
            <p:cNvPr id="1102" name="Google Shape;1102;p32"/>
            <p:cNvCxnSpPr/>
            <p:nvPr/>
          </p:nvCxnSpPr>
          <p:spPr>
            <a:xfrm flipH="1" rot="10800000">
              <a:off x="744427" y="4947950"/>
              <a:ext cx="2511000" cy="12300"/>
            </a:xfrm>
            <a:prstGeom prst="straightConnector1">
              <a:avLst/>
            </a:prstGeom>
            <a:noFill/>
            <a:ln cap="flat" cmpd="sng" w="76200">
              <a:solidFill>
                <a:schemeClr val="dk2"/>
              </a:solidFill>
              <a:prstDash val="solid"/>
              <a:round/>
              <a:headEnd len="med" w="med" type="none"/>
              <a:tailEnd len="med" w="med" type="none"/>
            </a:ln>
          </p:spPr>
        </p:cxnSp>
        <p:sp>
          <p:nvSpPr>
            <p:cNvPr id="1103" name="Google Shape;1103;p32"/>
            <p:cNvSpPr/>
            <p:nvPr/>
          </p:nvSpPr>
          <p:spPr>
            <a:xfrm>
              <a:off x="1073486" y="3478984"/>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04" name="Google Shape;1104;p32"/>
            <p:cNvCxnSpPr/>
            <p:nvPr/>
          </p:nvCxnSpPr>
          <p:spPr>
            <a:xfrm>
              <a:off x="2356093" y="3673661"/>
              <a:ext cx="0" cy="0"/>
            </a:xfrm>
            <a:prstGeom prst="straightConnector1">
              <a:avLst/>
            </a:prstGeom>
            <a:noFill/>
            <a:ln cap="flat" cmpd="sng" w="9525">
              <a:solidFill>
                <a:schemeClr val="dk2"/>
              </a:solidFill>
              <a:prstDash val="solid"/>
              <a:round/>
              <a:headEnd len="med" w="med" type="none"/>
              <a:tailEnd len="med" w="med" type="none"/>
            </a:ln>
          </p:spPr>
        </p:cxnSp>
        <p:cxnSp>
          <p:nvCxnSpPr>
            <p:cNvPr id="1105" name="Google Shape;1105;p32"/>
            <p:cNvCxnSpPr/>
            <p:nvPr/>
          </p:nvCxnSpPr>
          <p:spPr>
            <a:xfrm>
              <a:off x="2356093" y="3673661"/>
              <a:ext cx="82200" cy="2100"/>
            </a:xfrm>
            <a:prstGeom prst="straightConnector1">
              <a:avLst/>
            </a:prstGeom>
            <a:noFill/>
            <a:ln cap="flat" cmpd="sng" w="9525">
              <a:solidFill>
                <a:schemeClr val="accent1"/>
              </a:solidFill>
              <a:prstDash val="solid"/>
              <a:round/>
              <a:headEnd len="med" w="med" type="none"/>
              <a:tailEnd len="med" w="med" type="none"/>
            </a:ln>
          </p:spPr>
        </p:cxnSp>
        <p:cxnSp>
          <p:nvCxnSpPr>
            <p:cNvPr id="1106" name="Google Shape;1106;p32"/>
            <p:cNvCxnSpPr/>
            <p:nvPr/>
          </p:nvCxnSpPr>
          <p:spPr>
            <a:xfrm>
              <a:off x="2356016" y="3910868"/>
              <a:ext cx="82200" cy="2100"/>
            </a:xfrm>
            <a:prstGeom prst="straightConnector1">
              <a:avLst/>
            </a:prstGeom>
            <a:noFill/>
            <a:ln cap="flat" cmpd="sng" w="9525">
              <a:solidFill>
                <a:schemeClr val="accent1"/>
              </a:solidFill>
              <a:prstDash val="solid"/>
              <a:round/>
              <a:headEnd len="med" w="med" type="none"/>
              <a:tailEnd len="med" w="med" type="none"/>
            </a:ln>
          </p:spPr>
        </p:cxnSp>
        <p:cxnSp>
          <p:nvCxnSpPr>
            <p:cNvPr id="1107" name="Google Shape;1107;p32"/>
            <p:cNvCxnSpPr/>
            <p:nvPr/>
          </p:nvCxnSpPr>
          <p:spPr>
            <a:xfrm flipH="1" rot="10800000">
              <a:off x="2356016" y="4147178"/>
              <a:ext cx="131700" cy="900"/>
            </a:xfrm>
            <a:prstGeom prst="straightConnector1">
              <a:avLst/>
            </a:prstGeom>
            <a:noFill/>
            <a:ln cap="flat" cmpd="sng" w="9525">
              <a:solidFill>
                <a:srgbClr val="1AA222"/>
              </a:solidFill>
              <a:prstDash val="solid"/>
              <a:round/>
              <a:headEnd len="med" w="med" type="none"/>
              <a:tailEnd len="med" w="med" type="none"/>
            </a:ln>
          </p:spPr>
        </p:cxnSp>
        <p:cxnSp>
          <p:nvCxnSpPr>
            <p:cNvPr id="1108" name="Google Shape;1108;p32"/>
            <p:cNvCxnSpPr/>
            <p:nvPr/>
          </p:nvCxnSpPr>
          <p:spPr>
            <a:xfrm>
              <a:off x="2609481" y="3673661"/>
              <a:ext cx="0" cy="0"/>
            </a:xfrm>
            <a:prstGeom prst="straightConnector1">
              <a:avLst/>
            </a:prstGeom>
            <a:noFill/>
            <a:ln cap="flat" cmpd="sng" w="9525">
              <a:solidFill>
                <a:schemeClr val="dk2"/>
              </a:solidFill>
              <a:prstDash val="solid"/>
              <a:round/>
              <a:headEnd len="med" w="med" type="none"/>
              <a:tailEnd len="med" w="med" type="none"/>
            </a:ln>
          </p:spPr>
        </p:cxnSp>
        <p:cxnSp>
          <p:nvCxnSpPr>
            <p:cNvPr id="1109" name="Google Shape;1109;p32"/>
            <p:cNvCxnSpPr/>
            <p:nvPr/>
          </p:nvCxnSpPr>
          <p:spPr>
            <a:xfrm flipH="1">
              <a:off x="2527281" y="3673661"/>
              <a:ext cx="82200" cy="2100"/>
            </a:xfrm>
            <a:prstGeom prst="straightConnector1">
              <a:avLst/>
            </a:prstGeom>
            <a:noFill/>
            <a:ln cap="flat" cmpd="sng" w="9525">
              <a:solidFill>
                <a:srgbClr val="55B9CD"/>
              </a:solidFill>
              <a:prstDash val="solid"/>
              <a:round/>
              <a:headEnd len="med" w="med" type="none"/>
              <a:tailEnd len="med" w="med" type="none"/>
            </a:ln>
          </p:spPr>
        </p:cxnSp>
        <p:cxnSp>
          <p:nvCxnSpPr>
            <p:cNvPr id="1110" name="Google Shape;1110;p32"/>
            <p:cNvCxnSpPr/>
            <p:nvPr/>
          </p:nvCxnSpPr>
          <p:spPr>
            <a:xfrm flipH="1">
              <a:off x="2527358" y="3910868"/>
              <a:ext cx="82200" cy="2100"/>
            </a:xfrm>
            <a:prstGeom prst="straightConnector1">
              <a:avLst/>
            </a:prstGeom>
            <a:noFill/>
            <a:ln cap="flat" cmpd="sng" w="9525">
              <a:solidFill>
                <a:srgbClr val="55B9CD"/>
              </a:solidFill>
              <a:prstDash val="solid"/>
              <a:round/>
              <a:headEnd len="med" w="med" type="none"/>
              <a:tailEnd len="med" w="med" type="none"/>
            </a:ln>
          </p:spPr>
        </p:cxnSp>
        <p:cxnSp>
          <p:nvCxnSpPr>
            <p:cNvPr id="1111" name="Google Shape;1111;p32"/>
            <p:cNvCxnSpPr/>
            <p:nvPr/>
          </p:nvCxnSpPr>
          <p:spPr>
            <a:xfrm flipH="1">
              <a:off x="2493458" y="4148078"/>
              <a:ext cx="116100" cy="1200"/>
            </a:xfrm>
            <a:prstGeom prst="straightConnector1">
              <a:avLst/>
            </a:prstGeom>
            <a:noFill/>
            <a:ln cap="flat" cmpd="sng" w="9525">
              <a:solidFill>
                <a:srgbClr val="1AA222"/>
              </a:solidFill>
              <a:prstDash val="solid"/>
              <a:round/>
              <a:headEnd len="med" w="med" type="none"/>
              <a:tailEnd len="med" w="med" type="none"/>
            </a:ln>
          </p:spPr>
        </p:cxnSp>
        <p:cxnSp>
          <p:nvCxnSpPr>
            <p:cNvPr id="1112" name="Google Shape;1112;p32"/>
            <p:cNvCxnSpPr/>
            <p:nvPr/>
          </p:nvCxnSpPr>
          <p:spPr>
            <a:xfrm flipH="1">
              <a:off x="1706504" y="4297111"/>
              <a:ext cx="5400" cy="656400"/>
            </a:xfrm>
            <a:prstGeom prst="straightConnector1">
              <a:avLst/>
            </a:prstGeom>
            <a:noFill/>
            <a:ln cap="flat" cmpd="sng" w="28575">
              <a:solidFill>
                <a:schemeClr val="dk2"/>
              </a:solidFill>
              <a:prstDash val="solid"/>
              <a:round/>
              <a:headEnd len="med" w="med" type="oval"/>
              <a:tailEnd len="med" w="med" type="none"/>
            </a:ln>
          </p:spPr>
        </p:cxnSp>
        <p:cxnSp>
          <p:nvCxnSpPr>
            <p:cNvPr id="1113" name="Google Shape;1113;p32"/>
            <p:cNvCxnSpPr/>
            <p:nvPr/>
          </p:nvCxnSpPr>
          <p:spPr>
            <a:xfrm flipH="1">
              <a:off x="1523760" y="3011589"/>
              <a:ext cx="1200" cy="195900"/>
            </a:xfrm>
            <a:prstGeom prst="straightConnector1">
              <a:avLst/>
            </a:prstGeom>
            <a:noFill/>
            <a:ln cap="flat" cmpd="sng" w="38100">
              <a:solidFill>
                <a:srgbClr val="1AA222"/>
              </a:solidFill>
              <a:prstDash val="solid"/>
              <a:round/>
              <a:headEnd len="med" w="med" type="none"/>
              <a:tailEnd len="med" w="med" type="none"/>
            </a:ln>
          </p:spPr>
        </p:cxnSp>
        <p:sp>
          <p:nvSpPr>
            <p:cNvPr id="1114" name="Google Shape;1114;p32"/>
            <p:cNvSpPr/>
            <p:nvPr/>
          </p:nvSpPr>
          <p:spPr>
            <a:xfrm>
              <a:off x="1134031" y="2540766"/>
              <a:ext cx="223500" cy="18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115" name="Google Shape;1115;p32"/>
            <p:cNvCxnSpPr/>
            <p:nvPr/>
          </p:nvCxnSpPr>
          <p:spPr>
            <a:xfrm>
              <a:off x="1442746" y="2536510"/>
              <a:ext cx="300" cy="196800"/>
            </a:xfrm>
            <a:prstGeom prst="straightConnector1">
              <a:avLst/>
            </a:prstGeom>
            <a:noFill/>
            <a:ln cap="flat" cmpd="sng" w="38100">
              <a:solidFill>
                <a:schemeClr val="accent1"/>
              </a:solidFill>
              <a:prstDash val="solid"/>
              <a:round/>
              <a:headEnd len="med" w="med" type="none"/>
              <a:tailEnd len="med" w="med" type="none"/>
            </a:ln>
          </p:spPr>
        </p:cxnSp>
        <p:cxnSp>
          <p:nvCxnSpPr>
            <p:cNvPr id="1116" name="Google Shape;1116;p32"/>
            <p:cNvCxnSpPr>
              <a:stCxn id="1114" idx="3"/>
            </p:cNvCxnSpPr>
            <p:nvPr/>
          </p:nvCxnSpPr>
          <p:spPr>
            <a:xfrm>
              <a:off x="1357531" y="2634966"/>
              <a:ext cx="0" cy="0"/>
            </a:xfrm>
            <a:prstGeom prst="straightConnector1">
              <a:avLst/>
            </a:prstGeom>
            <a:noFill/>
            <a:ln cap="flat" cmpd="sng" w="9525">
              <a:solidFill>
                <a:schemeClr val="dk2"/>
              </a:solidFill>
              <a:prstDash val="solid"/>
              <a:round/>
              <a:headEnd len="med" w="med" type="none"/>
              <a:tailEnd len="med" w="med" type="none"/>
            </a:ln>
          </p:spPr>
        </p:cxnSp>
        <p:cxnSp>
          <p:nvCxnSpPr>
            <p:cNvPr id="1117" name="Google Shape;1117;p32"/>
            <p:cNvCxnSpPr>
              <a:stCxn id="1114" idx="3"/>
            </p:cNvCxnSpPr>
            <p:nvPr/>
          </p:nvCxnSpPr>
          <p:spPr>
            <a:xfrm>
              <a:off x="1357531" y="2634966"/>
              <a:ext cx="82200" cy="2100"/>
            </a:xfrm>
            <a:prstGeom prst="straightConnector1">
              <a:avLst/>
            </a:prstGeom>
            <a:noFill/>
            <a:ln cap="flat" cmpd="sng" w="9525">
              <a:solidFill>
                <a:schemeClr val="accent1"/>
              </a:solidFill>
              <a:prstDash val="solid"/>
              <a:round/>
              <a:headEnd len="med" w="med" type="none"/>
              <a:tailEnd len="med" w="med" type="none"/>
            </a:ln>
          </p:spPr>
        </p:cxnSp>
        <p:sp>
          <p:nvSpPr>
            <p:cNvPr id="1118" name="Google Shape;1118;p32"/>
            <p:cNvSpPr/>
            <p:nvPr/>
          </p:nvSpPr>
          <p:spPr>
            <a:xfrm flipH="1">
              <a:off x="1611030" y="2540766"/>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19" name="Google Shape;1119;p32"/>
            <p:cNvCxnSpPr/>
            <p:nvPr/>
          </p:nvCxnSpPr>
          <p:spPr>
            <a:xfrm flipH="1">
              <a:off x="1526021" y="2538634"/>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1120" name="Google Shape;1120;p32"/>
            <p:cNvCxnSpPr>
              <a:stCxn id="1118" idx="3"/>
            </p:cNvCxnSpPr>
            <p:nvPr/>
          </p:nvCxnSpPr>
          <p:spPr>
            <a:xfrm>
              <a:off x="1611030" y="2634966"/>
              <a:ext cx="0" cy="0"/>
            </a:xfrm>
            <a:prstGeom prst="straightConnector1">
              <a:avLst/>
            </a:prstGeom>
            <a:noFill/>
            <a:ln cap="flat" cmpd="sng" w="9525">
              <a:solidFill>
                <a:schemeClr val="dk2"/>
              </a:solidFill>
              <a:prstDash val="solid"/>
              <a:round/>
              <a:headEnd len="med" w="med" type="none"/>
              <a:tailEnd len="med" w="med" type="none"/>
            </a:ln>
          </p:spPr>
        </p:cxnSp>
        <p:cxnSp>
          <p:nvCxnSpPr>
            <p:cNvPr id="1121" name="Google Shape;1121;p32"/>
            <p:cNvCxnSpPr>
              <a:stCxn id="1118" idx="3"/>
            </p:cNvCxnSpPr>
            <p:nvPr/>
          </p:nvCxnSpPr>
          <p:spPr>
            <a:xfrm flipH="1">
              <a:off x="1528830" y="2634966"/>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1122" name="Google Shape;1122;p32"/>
            <p:cNvGrpSpPr/>
            <p:nvPr/>
          </p:nvGrpSpPr>
          <p:grpSpPr>
            <a:xfrm>
              <a:off x="1134140" y="3010617"/>
              <a:ext cx="308465" cy="195702"/>
              <a:chOff x="3664923" y="1702429"/>
              <a:chExt cx="262434" cy="150900"/>
            </a:xfrm>
          </p:grpSpPr>
          <p:sp>
            <p:nvSpPr>
              <p:cNvPr id="1123" name="Google Shape;1123;p32"/>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24" name="Google Shape;1124;p32"/>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1125" name="Google Shape;1125;p32"/>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1126" name="Google Shape;1126;p32"/>
            <p:cNvGrpSpPr/>
            <p:nvPr/>
          </p:nvGrpSpPr>
          <p:grpSpPr>
            <a:xfrm>
              <a:off x="1137294" y="2773935"/>
              <a:ext cx="309003" cy="196909"/>
              <a:chOff x="3729570" y="1439240"/>
              <a:chExt cx="593096" cy="361500"/>
            </a:xfrm>
          </p:grpSpPr>
          <p:sp>
            <p:nvSpPr>
              <p:cNvPr id="1127" name="Google Shape;1127;p32"/>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128" name="Google Shape;1128;p32"/>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1129" name="Google Shape;1129;p32"/>
              <p:cNvCxnSpPr>
                <a:stCxn id="1127"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1130" name="Google Shape;1130;p32"/>
            <p:cNvGrpSpPr/>
            <p:nvPr/>
          </p:nvGrpSpPr>
          <p:grpSpPr>
            <a:xfrm flipH="1">
              <a:off x="1523738" y="2773935"/>
              <a:ext cx="309003" cy="196909"/>
              <a:chOff x="3729570" y="1439240"/>
              <a:chExt cx="593096" cy="361500"/>
            </a:xfrm>
          </p:grpSpPr>
          <p:sp>
            <p:nvSpPr>
              <p:cNvPr id="1131" name="Google Shape;1131;p32"/>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132" name="Google Shape;1132;p32"/>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1133" name="Google Shape;1133;p32"/>
              <p:cNvCxnSpPr>
                <a:stCxn id="1131"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1134" name="Google Shape;1134;p32"/>
            <p:cNvGrpSpPr/>
            <p:nvPr/>
          </p:nvGrpSpPr>
          <p:grpSpPr>
            <a:xfrm flipH="1">
              <a:off x="1518123" y="3010617"/>
              <a:ext cx="312459" cy="195702"/>
              <a:chOff x="3661526" y="1702429"/>
              <a:chExt cx="265832" cy="150900"/>
            </a:xfrm>
          </p:grpSpPr>
          <p:sp>
            <p:nvSpPr>
              <p:cNvPr id="1135" name="Google Shape;1135;p32"/>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36" name="Google Shape;1136;p32"/>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1137" name="Google Shape;1137;p32"/>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1138" name="Google Shape;1138;p32"/>
            <p:cNvCxnSpPr/>
            <p:nvPr/>
          </p:nvCxnSpPr>
          <p:spPr>
            <a:xfrm>
              <a:off x="1357587" y="3673661"/>
              <a:ext cx="0" cy="0"/>
            </a:xfrm>
            <a:prstGeom prst="straightConnector1">
              <a:avLst/>
            </a:prstGeom>
            <a:noFill/>
            <a:ln cap="flat" cmpd="sng" w="9525">
              <a:solidFill>
                <a:schemeClr val="dk2"/>
              </a:solidFill>
              <a:prstDash val="solid"/>
              <a:round/>
              <a:headEnd len="med" w="med" type="none"/>
              <a:tailEnd len="med" w="med" type="none"/>
            </a:ln>
          </p:spPr>
        </p:cxnSp>
        <p:cxnSp>
          <p:nvCxnSpPr>
            <p:cNvPr id="1139" name="Google Shape;1139;p32"/>
            <p:cNvCxnSpPr/>
            <p:nvPr/>
          </p:nvCxnSpPr>
          <p:spPr>
            <a:xfrm>
              <a:off x="1610974" y="3673661"/>
              <a:ext cx="0" cy="0"/>
            </a:xfrm>
            <a:prstGeom prst="straightConnector1">
              <a:avLst/>
            </a:prstGeom>
            <a:noFill/>
            <a:ln cap="flat" cmpd="sng" w="9525">
              <a:solidFill>
                <a:schemeClr val="dk2"/>
              </a:solidFill>
              <a:prstDash val="solid"/>
              <a:round/>
              <a:headEnd len="med" w="med" type="none"/>
              <a:tailEnd len="med" w="med" type="none"/>
            </a:ln>
          </p:spPr>
        </p:cxnSp>
        <p:sp>
          <p:nvSpPr>
            <p:cNvPr id="1140" name="Google Shape;1140;p32"/>
            <p:cNvSpPr/>
            <p:nvPr/>
          </p:nvSpPr>
          <p:spPr>
            <a:xfrm>
              <a:off x="2071992" y="3478984"/>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1" name="Google Shape;1141;p32"/>
            <p:cNvCxnSpPr/>
            <p:nvPr/>
          </p:nvCxnSpPr>
          <p:spPr>
            <a:xfrm flipH="1">
              <a:off x="2542527" y="3011978"/>
              <a:ext cx="1200" cy="195900"/>
            </a:xfrm>
            <a:prstGeom prst="straightConnector1">
              <a:avLst/>
            </a:prstGeom>
            <a:noFill/>
            <a:ln cap="flat" cmpd="sng" w="38100">
              <a:solidFill>
                <a:srgbClr val="1AA222"/>
              </a:solidFill>
              <a:prstDash val="solid"/>
              <a:round/>
              <a:headEnd len="med" w="med" type="none"/>
              <a:tailEnd len="med" w="med" type="none"/>
            </a:ln>
          </p:spPr>
        </p:cxnSp>
        <p:cxnSp>
          <p:nvCxnSpPr>
            <p:cNvPr id="1142" name="Google Shape;1142;p32"/>
            <p:cNvCxnSpPr>
              <a:stCxn id="1143" idx="3"/>
            </p:cNvCxnSpPr>
            <p:nvPr/>
          </p:nvCxnSpPr>
          <p:spPr>
            <a:xfrm>
              <a:off x="2376494" y="2635082"/>
              <a:ext cx="0" cy="0"/>
            </a:xfrm>
            <a:prstGeom prst="straightConnector1">
              <a:avLst/>
            </a:prstGeom>
            <a:noFill/>
            <a:ln cap="flat" cmpd="sng" w="9525">
              <a:solidFill>
                <a:schemeClr val="dk2"/>
              </a:solidFill>
              <a:prstDash val="solid"/>
              <a:round/>
              <a:headEnd len="med" w="med" type="none"/>
              <a:tailEnd len="med" w="med" type="none"/>
            </a:ln>
          </p:spPr>
        </p:cxnSp>
        <p:grpSp>
          <p:nvGrpSpPr>
            <p:cNvPr id="1144" name="Google Shape;1144;p32"/>
            <p:cNvGrpSpPr/>
            <p:nvPr/>
          </p:nvGrpSpPr>
          <p:grpSpPr>
            <a:xfrm>
              <a:off x="2152933" y="2536671"/>
              <a:ext cx="309076" cy="196869"/>
              <a:chOff x="4531686" y="1336983"/>
              <a:chExt cx="262954" cy="151800"/>
            </a:xfrm>
          </p:grpSpPr>
          <p:cxnSp>
            <p:nvCxnSpPr>
              <p:cNvPr id="1145" name="Google Shape;1145;p32"/>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1146" name="Google Shape;1146;p32"/>
              <p:cNvGrpSpPr/>
              <p:nvPr/>
            </p:nvGrpSpPr>
            <p:grpSpPr>
              <a:xfrm>
                <a:off x="4531686" y="1340265"/>
                <a:ext cx="261738" cy="145200"/>
                <a:chOff x="4531686" y="1340265"/>
                <a:chExt cx="261738" cy="145200"/>
              </a:xfrm>
            </p:grpSpPr>
            <p:sp>
              <p:nvSpPr>
                <p:cNvPr id="1143" name="Google Shape;1143;p32"/>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147" name="Google Shape;1147;p32"/>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1148" name="Google Shape;1148;p32"/>
            <p:cNvSpPr/>
            <p:nvPr/>
          </p:nvSpPr>
          <p:spPr>
            <a:xfrm flipH="1">
              <a:off x="2629797" y="2541155"/>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49" name="Google Shape;1149;p32"/>
            <p:cNvCxnSpPr/>
            <p:nvPr/>
          </p:nvCxnSpPr>
          <p:spPr>
            <a:xfrm flipH="1">
              <a:off x="2544788" y="2539023"/>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1150" name="Google Shape;1150;p32"/>
            <p:cNvCxnSpPr>
              <a:stCxn id="1148" idx="3"/>
            </p:cNvCxnSpPr>
            <p:nvPr/>
          </p:nvCxnSpPr>
          <p:spPr>
            <a:xfrm>
              <a:off x="2629797" y="2635355"/>
              <a:ext cx="0" cy="0"/>
            </a:xfrm>
            <a:prstGeom prst="straightConnector1">
              <a:avLst/>
            </a:prstGeom>
            <a:noFill/>
            <a:ln cap="flat" cmpd="sng" w="9525">
              <a:solidFill>
                <a:schemeClr val="dk2"/>
              </a:solidFill>
              <a:prstDash val="solid"/>
              <a:round/>
              <a:headEnd len="med" w="med" type="none"/>
              <a:tailEnd len="med" w="med" type="none"/>
            </a:ln>
          </p:spPr>
        </p:cxnSp>
        <p:cxnSp>
          <p:nvCxnSpPr>
            <p:cNvPr id="1151" name="Google Shape;1151;p32"/>
            <p:cNvCxnSpPr>
              <a:stCxn id="1148" idx="3"/>
            </p:cNvCxnSpPr>
            <p:nvPr/>
          </p:nvCxnSpPr>
          <p:spPr>
            <a:xfrm flipH="1">
              <a:off x="2547597" y="2635355"/>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1152" name="Google Shape;1152;p32"/>
            <p:cNvGrpSpPr/>
            <p:nvPr/>
          </p:nvGrpSpPr>
          <p:grpSpPr>
            <a:xfrm>
              <a:off x="2152907" y="3011006"/>
              <a:ext cx="308465" cy="195702"/>
              <a:chOff x="3664923" y="1702429"/>
              <a:chExt cx="262434" cy="150900"/>
            </a:xfrm>
          </p:grpSpPr>
          <p:sp>
            <p:nvSpPr>
              <p:cNvPr id="1153" name="Google Shape;1153;p32"/>
              <p:cNvSpPr/>
              <p:nvPr/>
            </p:nvSpPr>
            <p:spPr>
              <a:xfrm>
                <a:off x="3664923" y="1707108"/>
                <a:ext cx="190200" cy="145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54" name="Google Shape;1154;p32"/>
              <p:cNvCxnSpPr/>
              <p:nvPr/>
            </p:nvCxnSpPr>
            <p:spPr>
              <a:xfrm flipH="1" rot="10800000">
                <a:off x="3855058" y="1776826"/>
                <a:ext cx="72300" cy="1500"/>
              </a:xfrm>
              <a:prstGeom prst="straightConnector1">
                <a:avLst/>
              </a:prstGeom>
              <a:noFill/>
              <a:ln cap="flat" cmpd="sng" w="9525">
                <a:solidFill>
                  <a:schemeClr val="accent1"/>
                </a:solidFill>
                <a:prstDash val="solid"/>
                <a:round/>
                <a:headEnd len="med" w="med" type="none"/>
                <a:tailEnd len="med" w="med" type="none"/>
              </a:ln>
            </p:spPr>
          </p:cxnSp>
          <p:cxnSp>
            <p:nvCxnSpPr>
              <p:cNvPr id="1155" name="Google Shape;1155;p32"/>
              <p:cNvCxnSpPr/>
              <p:nvPr/>
            </p:nvCxnSpPr>
            <p:spPr>
              <a:xfrm flipH="1">
                <a:off x="3923249" y="1702429"/>
                <a:ext cx="1200" cy="150900"/>
              </a:xfrm>
              <a:prstGeom prst="straightConnector1">
                <a:avLst/>
              </a:prstGeom>
              <a:noFill/>
              <a:ln cap="flat" cmpd="sng" w="38100">
                <a:solidFill>
                  <a:schemeClr val="accent1"/>
                </a:solidFill>
                <a:prstDash val="solid"/>
                <a:round/>
                <a:headEnd len="med" w="med" type="none"/>
                <a:tailEnd len="med" w="med" type="none"/>
              </a:ln>
            </p:spPr>
          </p:cxnSp>
        </p:grpSp>
        <p:grpSp>
          <p:nvGrpSpPr>
            <p:cNvPr id="1156" name="Google Shape;1156;p32"/>
            <p:cNvGrpSpPr/>
            <p:nvPr/>
          </p:nvGrpSpPr>
          <p:grpSpPr>
            <a:xfrm>
              <a:off x="2156061" y="2774324"/>
              <a:ext cx="309003" cy="196909"/>
              <a:chOff x="3729570" y="1439240"/>
              <a:chExt cx="593096" cy="361500"/>
            </a:xfrm>
          </p:grpSpPr>
          <p:sp>
            <p:nvSpPr>
              <p:cNvPr id="1157" name="Google Shape;1157;p32"/>
              <p:cNvSpPr/>
              <p:nvPr/>
            </p:nvSpPr>
            <p:spPr>
              <a:xfrm>
                <a:off x="3729570" y="1447055"/>
                <a:ext cx="429000" cy="3459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158" name="Google Shape;1158;p32"/>
              <p:cNvCxnSpPr/>
              <p:nvPr/>
            </p:nvCxnSpPr>
            <p:spPr>
              <a:xfrm>
                <a:off x="4322067" y="1439240"/>
                <a:ext cx="600" cy="361500"/>
              </a:xfrm>
              <a:prstGeom prst="straightConnector1">
                <a:avLst/>
              </a:prstGeom>
              <a:noFill/>
              <a:ln cap="flat" cmpd="sng" w="38100">
                <a:solidFill>
                  <a:srgbClr val="1AA222"/>
                </a:solidFill>
                <a:prstDash val="solid"/>
                <a:round/>
                <a:headEnd len="med" w="med" type="none"/>
                <a:tailEnd len="med" w="med" type="none"/>
              </a:ln>
            </p:spPr>
          </p:cxnSp>
          <p:cxnSp>
            <p:nvCxnSpPr>
              <p:cNvPr id="1159" name="Google Shape;1159;p32"/>
              <p:cNvCxnSpPr>
                <a:stCxn id="1157" idx="3"/>
              </p:cNvCxnSpPr>
              <p:nvPr/>
            </p:nvCxnSpPr>
            <p:spPr>
              <a:xfrm>
                <a:off x="4158570" y="1620005"/>
                <a:ext cx="157200" cy="2100"/>
              </a:xfrm>
              <a:prstGeom prst="straightConnector1">
                <a:avLst/>
              </a:prstGeom>
              <a:noFill/>
              <a:ln cap="flat" cmpd="sng" w="9525">
                <a:solidFill>
                  <a:srgbClr val="1AA222"/>
                </a:solidFill>
                <a:prstDash val="solid"/>
                <a:round/>
                <a:headEnd len="med" w="med" type="none"/>
                <a:tailEnd len="med" w="med" type="none"/>
              </a:ln>
            </p:spPr>
          </p:cxnSp>
        </p:grpSp>
        <p:grpSp>
          <p:nvGrpSpPr>
            <p:cNvPr id="1160" name="Google Shape;1160;p32"/>
            <p:cNvGrpSpPr/>
            <p:nvPr/>
          </p:nvGrpSpPr>
          <p:grpSpPr>
            <a:xfrm flipH="1">
              <a:off x="2542505" y="2774324"/>
              <a:ext cx="309003" cy="196909"/>
              <a:chOff x="3729570" y="1439240"/>
              <a:chExt cx="593096" cy="361500"/>
            </a:xfrm>
          </p:grpSpPr>
          <p:sp>
            <p:nvSpPr>
              <p:cNvPr id="1161" name="Google Shape;1161;p32"/>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162" name="Google Shape;1162;p32"/>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1163" name="Google Shape;1163;p32"/>
              <p:cNvCxnSpPr>
                <a:stCxn id="1161"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1164" name="Google Shape;1164;p32"/>
            <p:cNvGrpSpPr/>
            <p:nvPr/>
          </p:nvGrpSpPr>
          <p:grpSpPr>
            <a:xfrm flipH="1">
              <a:off x="2536889" y="3011006"/>
              <a:ext cx="312459" cy="195702"/>
              <a:chOff x="3661526" y="1702429"/>
              <a:chExt cx="265832" cy="150900"/>
            </a:xfrm>
          </p:grpSpPr>
          <p:sp>
            <p:nvSpPr>
              <p:cNvPr id="1165" name="Google Shape;1165;p32"/>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66" name="Google Shape;1166;p32"/>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1167" name="Google Shape;1167;p32"/>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1168" name="Google Shape;1168;p32"/>
            <p:cNvCxnSpPr/>
            <p:nvPr/>
          </p:nvCxnSpPr>
          <p:spPr>
            <a:xfrm flipH="1">
              <a:off x="1523599" y="4023855"/>
              <a:ext cx="1200" cy="195900"/>
            </a:xfrm>
            <a:prstGeom prst="straightConnector1">
              <a:avLst/>
            </a:prstGeom>
            <a:noFill/>
            <a:ln cap="flat" cmpd="sng" w="38100">
              <a:solidFill>
                <a:srgbClr val="1AA222"/>
              </a:solidFill>
              <a:prstDash val="solid"/>
              <a:round/>
              <a:headEnd len="med" w="med" type="none"/>
              <a:tailEnd len="med" w="med" type="none"/>
            </a:ln>
          </p:spPr>
        </p:cxnSp>
        <p:sp>
          <p:nvSpPr>
            <p:cNvPr id="1169" name="Google Shape;1169;p32"/>
            <p:cNvSpPr/>
            <p:nvPr/>
          </p:nvSpPr>
          <p:spPr>
            <a:xfrm>
              <a:off x="1133870" y="3553033"/>
              <a:ext cx="223500" cy="18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170" name="Google Shape;1170;p32"/>
            <p:cNvCxnSpPr/>
            <p:nvPr/>
          </p:nvCxnSpPr>
          <p:spPr>
            <a:xfrm>
              <a:off x="1442585" y="3548776"/>
              <a:ext cx="300" cy="196800"/>
            </a:xfrm>
            <a:prstGeom prst="straightConnector1">
              <a:avLst/>
            </a:prstGeom>
            <a:noFill/>
            <a:ln cap="flat" cmpd="sng" w="38100">
              <a:solidFill>
                <a:schemeClr val="accent1"/>
              </a:solidFill>
              <a:prstDash val="solid"/>
              <a:round/>
              <a:headEnd len="med" w="med" type="none"/>
              <a:tailEnd len="med" w="med" type="none"/>
            </a:ln>
          </p:spPr>
        </p:cxnSp>
        <p:cxnSp>
          <p:nvCxnSpPr>
            <p:cNvPr id="1171" name="Google Shape;1171;p32"/>
            <p:cNvCxnSpPr>
              <a:stCxn id="1169" idx="3"/>
            </p:cNvCxnSpPr>
            <p:nvPr/>
          </p:nvCxnSpPr>
          <p:spPr>
            <a:xfrm>
              <a:off x="1357370" y="3647233"/>
              <a:ext cx="0" cy="0"/>
            </a:xfrm>
            <a:prstGeom prst="straightConnector1">
              <a:avLst/>
            </a:prstGeom>
            <a:noFill/>
            <a:ln cap="flat" cmpd="sng" w="9525">
              <a:solidFill>
                <a:schemeClr val="dk2"/>
              </a:solidFill>
              <a:prstDash val="solid"/>
              <a:round/>
              <a:headEnd len="med" w="med" type="none"/>
              <a:tailEnd len="med" w="med" type="none"/>
            </a:ln>
          </p:spPr>
        </p:cxnSp>
        <p:cxnSp>
          <p:nvCxnSpPr>
            <p:cNvPr id="1172" name="Google Shape;1172;p32"/>
            <p:cNvCxnSpPr>
              <a:stCxn id="1169" idx="3"/>
            </p:cNvCxnSpPr>
            <p:nvPr/>
          </p:nvCxnSpPr>
          <p:spPr>
            <a:xfrm>
              <a:off x="1357370" y="3647233"/>
              <a:ext cx="82200" cy="2100"/>
            </a:xfrm>
            <a:prstGeom prst="straightConnector1">
              <a:avLst/>
            </a:prstGeom>
            <a:noFill/>
            <a:ln cap="flat" cmpd="sng" w="9525">
              <a:solidFill>
                <a:schemeClr val="accent1"/>
              </a:solidFill>
              <a:prstDash val="solid"/>
              <a:round/>
              <a:headEnd len="med" w="med" type="none"/>
              <a:tailEnd len="med" w="med" type="none"/>
            </a:ln>
          </p:spPr>
        </p:cxnSp>
        <p:cxnSp>
          <p:nvCxnSpPr>
            <p:cNvPr id="1173" name="Google Shape;1173;p32"/>
            <p:cNvCxnSpPr/>
            <p:nvPr/>
          </p:nvCxnSpPr>
          <p:spPr>
            <a:xfrm>
              <a:off x="1610813" y="3647200"/>
              <a:ext cx="0" cy="0"/>
            </a:xfrm>
            <a:prstGeom prst="straightConnector1">
              <a:avLst/>
            </a:prstGeom>
            <a:noFill/>
            <a:ln cap="flat" cmpd="sng" w="9525">
              <a:solidFill>
                <a:schemeClr val="dk2"/>
              </a:solidFill>
              <a:prstDash val="solid"/>
              <a:round/>
              <a:headEnd len="med" w="med" type="none"/>
              <a:tailEnd len="med" w="med" type="none"/>
            </a:ln>
          </p:spPr>
        </p:cxnSp>
        <p:grpSp>
          <p:nvGrpSpPr>
            <p:cNvPr id="1174" name="Google Shape;1174;p32"/>
            <p:cNvGrpSpPr/>
            <p:nvPr/>
          </p:nvGrpSpPr>
          <p:grpSpPr>
            <a:xfrm>
              <a:off x="1133979" y="4022884"/>
              <a:ext cx="308465" cy="195702"/>
              <a:chOff x="3664923" y="1702429"/>
              <a:chExt cx="262434" cy="150900"/>
            </a:xfrm>
          </p:grpSpPr>
          <p:sp>
            <p:nvSpPr>
              <p:cNvPr id="1175" name="Google Shape;1175;p32"/>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76" name="Google Shape;1176;p32"/>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1177" name="Google Shape;1177;p32"/>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1178" name="Google Shape;1178;p32"/>
            <p:cNvGrpSpPr/>
            <p:nvPr/>
          </p:nvGrpSpPr>
          <p:grpSpPr>
            <a:xfrm flipH="1">
              <a:off x="1517961" y="4022884"/>
              <a:ext cx="312459" cy="195702"/>
              <a:chOff x="3661526" y="1702429"/>
              <a:chExt cx="265832" cy="150900"/>
            </a:xfrm>
          </p:grpSpPr>
          <p:sp>
            <p:nvSpPr>
              <p:cNvPr id="1179" name="Google Shape;1179;p32"/>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80" name="Google Shape;1180;p32"/>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1181" name="Google Shape;1181;p32"/>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1182" name="Google Shape;1182;p32"/>
            <p:cNvSpPr/>
            <p:nvPr/>
          </p:nvSpPr>
          <p:spPr>
            <a:xfrm>
              <a:off x="2132346" y="3553422"/>
              <a:ext cx="223500" cy="18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183" name="Google Shape;1183;p32"/>
            <p:cNvCxnSpPr/>
            <p:nvPr/>
          </p:nvCxnSpPr>
          <p:spPr>
            <a:xfrm>
              <a:off x="2441062" y="3549165"/>
              <a:ext cx="300" cy="196800"/>
            </a:xfrm>
            <a:prstGeom prst="straightConnector1">
              <a:avLst/>
            </a:prstGeom>
            <a:noFill/>
            <a:ln cap="flat" cmpd="sng" w="38100">
              <a:solidFill>
                <a:schemeClr val="accent1"/>
              </a:solidFill>
              <a:prstDash val="solid"/>
              <a:round/>
              <a:headEnd len="med" w="med" type="none"/>
              <a:tailEnd len="med" w="med" type="none"/>
            </a:ln>
          </p:spPr>
        </p:cxnSp>
        <p:cxnSp>
          <p:nvCxnSpPr>
            <p:cNvPr id="1184" name="Google Shape;1184;p32"/>
            <p:cNvCxnSpPr>
              <a:stCxn id="1182" idx="3"/>
            </p:cNvCxnSpPr>
            <p:nvPr/>
          </p:nvCxnSpPr>
          <p:spPr>
            <a:xfrm>
              <a:off x="2355846" y="3647622"/>
              <a:ext cx="0" cy="0"/>
            </a:xfrm>
            <a:prstGeom prst="straightConnector1">
              <a:avLst/>
            </a:prstGeom>
            <a:noFill/>
            <a:ln cap="flat" cmpd="sng" w="9525">
              <a:solidFill>
                <a:schemeClr val="dk2"/>
              </a:solidFill>
              <a:prstDash val="solid"/>
              <a:round/>
              <a:headEnd len="med" w="med" type="none"/>
              <a:tailEnd len="med" w="med" type="none"/>
            </a:ln>
          </p:spPr>
        </p:cxnSp>
        <p:cxnSp>
          <p:nvCxnSpPr>
            <p:cNvPr id="1185" name="Google Shape;1185;p32"/>
            <p:cNvCxnSpPr>
              <a:stCxn id="1182" idx="3"/>
            </p:cNvCxnSpPr>
            <p:nvPr/>
          </p:nvCxnSpPr>
          <p:spPr>
            <a:xfrm>
              <a:off x="2355846" y="3647622"/>
              <a:ext cx="82200" cy="2100"/>
            </a:xfrm>
            <a:prstGeom prst="straightConnector1">
              <a:avLst/>
            </a:prstGeom>
            <a:noFill/>
            <a:ln cap="flat" cmpd="sng" w="9525">
              <a:solidFill>
                <a:schemeClr val="accent1"/>
              </a:solidFill>
              <a:prstDash val="solid"/>
              <a:round/>
              <a:headEnd len="med" w="med" type="none"/>
              <a:tailEnd len="med" w="med" type="none"/>
            </a:ln>
          </p:spPr>
        </p:cxnSp>
        <p:sp>
          <p:nvSpPr>
            <p:cNvPr id="1186" name="Google Shape;1186;p32"/>
            <p:cNvSpPr/>
            <p:nvPr/>
          </p:nvSpPr>
          <p:spPr>
            <a:xfrm flipH="1">
              <a:off x="2609345" y="3553422"/>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87" name="Google Shape;1187;p32"/>
            <p:cNvCxnSpPr/>
            <p:nvPr/>
          </p:nvCxnSpPr>
          <p:spPr>
            <a:xfrm flipH="1">
              <a:off x="2524337" y="3551289"/>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1188" name="Google Shape;1188;p32"/>
            <p:cNvCxnSpPr>
              <a:stCxn id="1186" idx="3"/>
            </p:cNvCxnSpPr>
            <p:nvPr/>
          </p:nvCxnSpPr>
          <p:spPr>
            <a:xfrm>
              <a:off x="2609345" y="3647622"/>
              <a:ext cx="0" cy="0"/>
            </a:xfrm>
            <a:prstGeom prst="straightConnector1">
              <a:avLst/>
            </a:prstGeom>
            <a:noFill/>
            <a:ln cap="flat" cmpd="sng" w="9525">
              <a:solidFill>
                <a:schemeClr val="dk2"/>
              </a:solidFill>
              <a:prstDash val="solid"/>
              <a:round/>
              <a:headEnd len="med" w="med" type="none"/>
              <a:tailEnd len="med" w="med" type="none"/>
            </a:ln>
          </p:spPr>
        </p:cxnSp>
        <p:cxnSp>
          <p:nvCxnSpPr>
            <p:cNvPr id="1189" name="Google Shape;1189;p32"/>
            <p:cNvCxnSpPr>
              <a:stCxn id="1186" idx="3"/>
            </p:cNvCxnSpPr>
            <p:nvPr/>
          </p:nvCxnSpPr>
          <p:spPr>
            <a:xfrm flipH="1">
              <a:off x="2527145" y="3647622"/>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1190" name="Google Shape;1190;p32"/>
            <p:cNvGrpSpPr/>
            <p:nvPr/>
          </p:nvGrpSpPr>
          <p:grpSpPr>
            <a:xfrm>
              <a:off x="2132456" y="4023273"/>
              <a:ext cx="308465" cy="195702"/>
              <a:chOff x="3664923" y="1702429"/>
              <a:chExt cx="262434" cy="150900"/>
            </a:xfrm>
          </p:grpSpPr>
          <p:sp>
            <p:nvSpPr>
              <p:cNvPr id="1191" name="Google Shape;1191;p32"/>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192" name="Google Shape;1192;p32"/>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1193" name="Google Shape;1193;p32"/>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1194" name="Google Shape;1194;p32"/>
            <p:cNvGrpSpPr/>
            <p:nvPr/>
          </p:nvGrpSpPr>
          <p:grpSpPr>
            <a:xfrm>
              <a:off x="2135609" y="3786590"/>
              <a:ext cx="309003" cy="196909"/>
              <a:chOff x="3729570" y="1439240"/>
              <a:chExt cx="593096" cy="361500"/>
            </a:xfrm>
          </p:grpSpPr>
          <p:sp>
            <p:nvSpPr>
              <p:cNvPr id="1195" name="Google Shape;1195;p32"/>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196" name="Google Shape;1196;p32"/>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1197" name="Google Shape;1197;p32"/>
              <p:cNvCxnSpPr>
                <a:stCxn id="1195"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1198" name="Google Shape;1198;p32"/>
            <p:cNvGrpSpPr/>
            <p:nvPr/>
          </p:nvGrpSpPr>
          <p:grpSpPr>
            <a:xfrm flipH="1">
              <a:off x="2522054" y="3786590"/>
              <a:ext cx="309003" cy="196909"/>
              <a:chOff x="3729570" y="1439240"/>
              <a:chExt cx="593096" cy="361500"/>
            </a:xfrm>
          </p:grpSpPr>
          <p:sp>
            <p:nvSpPr>
              <p:cNvPr id="1199" name="Google Shape;1199;p32"/>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200" name="Google Shape;1200;p32"/>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1201" name="Google Shape;1201;p32"/>
              <p:cNvCxnSpPr>
                <a:stCxn id="1199"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1202" name="Google Shape;1202;p32"/>
            <p:cNvGrpSpPr/>
            <p:nvPr/>
          </p:nvGrpSpPr>
          <p:grpSpPr>
            <a:xfrm flipH="1">
              <a:off x="1517961" y="3549923"/>
              <a:ext cx="312459" cy="195702"/>
              <a:chOff x="3661526" y="1702429"/>
              <a:chExt cx="265832" cy="150900"/>
            </a:xfrm>
          </p:grpSpPr>
          <p:sp>
            <p:nvSpPr>
              <p:cNvPr id="1203" name="Google Shape;1203;p32"/>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204" name="Google Shape;1204;p32"/>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1205" name="Google Shape;1205;p32"/>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1206" name="Google Shape;1206;p32"/>
            <p:cNvSpPr/>
            <p:nvPr/>
          </p:nvSpPr>
          <p:spPr>
            <a:xfrm flipH="1">
              <a:off x="1608826" y="3789424"/>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207" name="Google Shape;1207;p32"/>
            <p:cNvCxnSpPr/>
            <p:nvPr/>
          </p:nvCxnSpPr>
          <p:spPr>
            <a:xfrm flipH="1">
              <a:off x="1523818" y="3787291"/>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1208" name="Google Shape;1208;p32"/>
            <p:cNvCxnSpPr>
              <a:stCxn id="1206" idx="3"/>
            </p:cNvCxnSpPr>
            <p:nvPr/>
          </p:nvCxnSpPr>
          <p:spPr>
            <a:xfrm flipH="1">
              <a:off x="1526626" y="3883624"/>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1209" name="Google Shape;1209;p32"/>
            <p:cNvGrpSpPr/>
            <p:nvPr/>
          </p:nvGrpSpPr>
          <p:grpSpPr>
            <a:xfrm>
              <a:off x="1132035" y="3783610"/>
              <a:ext cx="309076" cy="196869"/>
              <a:chOff x="4531686" y="1336983"/>
              <a:chExt cx="262954" cy="151800"/>
            </a:xfrm>
          </p:grpSpPr>
          <p:cxnSp>
            <p:nvCxnSpPr>
              <p:cNvPr id="1210" name="Google Shape;1210;p32"/>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1211" name="Google Shape;1211;p32"/>
              <p:cNvGrpSpPr/>
              <p:nvPr/>
            </p:nvGrpSpPr>
            <p:grpSpPr>
              <a:xfrm>
                <a:off x="4531686" y="1340265"/>
                <a:ext cx="261738" cy="145200"/>
                <a:chOff x="4531686" y="1340265"/>
                <a:chExt cx="261738" cy="145200"/>
              </a:xfrm>
            </p:grpSpPr>
            <p:sp>
              <p:nvSpPr>
                <p:cNvPr id="1212" name="Google Shape;1212;p32"/>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1213" name="Google Shape;1213;p32"/>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1214" name="Google Shape;1214;p32"/>
            <p:cNvSpPr/>
            <p:nvPr/>
          </p:nvSpPr>
          <p:spPr>
            <a:xfrm flipH="1">
              <a:off x="2607156" y="4026172"/>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1215" name="Google Shape;1215;p32"/>
            <p:cNvCxnSpPr/>
            <p:nvPr/>
          </p:nvCxnSpPr>
          <p:spPr>
            <a:xfrm flipH="1">
              <a:off x="2522148" y="4024039"/>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1216" name="Google Shape;1216;p32"/>
            <p:cNvCxnSpPr>
              <a:stCxn id="1214" idx="3"/>
            </p:cNvCxnSpPr>
            <p:nvPr/>
          </p:nvCxnSpPr>
          <p:spPr>
            <a:xfrm flipH="1">
              <a:off x="2524956" y="4120372"/>
              <a:ext cx="82200" cy="2100"/>
            </a:xfrm>
            <a:prstGeom prst="straightConnector1">
              <a:avLst/>
            </a:prstGeom>
            <a:noFill/>
            <a:ln cap="flat" cmpd="sng" w="9525">
              <a:solidFill>
                <a:srgbClr val="55B9CD"/>
              </a:solidFill>
              <a:prstDash val="solid"/>
              <a:round/>
              <a:headEnd len="med" w="med" type="none"/>
              <a:tailEnd len="med" w="med" type="none"/>
            </a:ln>
          </p:spPr>
        </p:cxnSp>
        <p:cxnSp>
          <p:nvCxnSpPr>
            <p:cNvPr id="1217" name="Google Shape;1217;p32"/>
            <p:cNvCxnSpPr/>
            <p:nvPr/>
          </p:nvCxnSpPr>
          <p:spPr>
            <a:xfrm flipH="1">
              <a:off x="2713106" y="4297111"/>
              <a:ext cx="5400" cy="656400"/>
            </a:xfrm>
            <a:prstGeom prst="straightConnector1">
              <a:avLst/>
            </a:prstGeom>
            <a:noFill/>
            <a:ln cap="flat" cmpd="sng" w="28575">
              <a:solidFill>
                <a:schemeClr val="dk2"/>
              </a:solidFill>
              <a:prstDash val="solid"/>
              <a:round/>
              <a:headEnd len="med" w="med" type="oval"/>
              <a:tailEnd len="med" w="med" type="none"/>
            </a:ln>
          </p:spPr>
        </p:cxnSp>
      </p:grpSp>
      <p:sp>
        <p:nvSpPr>
          <p:cNvPr id="1218" name="Google Shape;1218;p32"/>
          <p:cNvSpPr/>
          <p:nvPr/>
        </p:nvSpPr>
        <p:spPr>
          <a:xfrm flipH="1" rot="5400000">
            <a:off x="5829962" y="2025015"/>
            <a:ext cx="61800" cy="278100"/>
          </a:xfrm>
          <a:prstGeom prst="moon">
            <a:avLst>
              <a:gd fmla="val 6839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2"/>
          <p:cNvSpPr/>
          <p:nvPr/>
        </p:nvSpPr>
        <p:spPr>
          <a:xfrm flipH="1" rot="5400000">
            <a:off x="4211059" y="2021954"/>
            <a:ext cx="77100" cy="2781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0" name="Google Shape;1220;p32"/>
          <p:cNvGrpSpPr/>
          <p:nvPr/>
        </p:nvGrpSpPr>
        <p:grpSpPr>
          <a:xfrm>
            <a:off x="3921911" y="5677756"/>
            <a:ext cx="612851" cy="724323"/>
            <a:chOff x="6305286" y="2020547"/>
            <a:chExt cx="612851" cy="724323"/>
          </a:xfrm>
        </p:grpSpPr>
        <p:sp>
          <p:nvSpPr>
            <p:cNvPr id="1221" name="Google Shape;1221;p32"/>
            <p:cNvSpPr/>
            <p:nvPr/>
          </p:nvSpPr>
          <p:spPr>
            <a:xfrm>
              <a:off x="6444719" y="2020547"/>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2"/>
            <p:cNvSpPr/>
            <p:nvPr/>
          </p:nvSpPr>
          <p:spPr>
            <a:xfrm>
              <a:off x="6305286" y="2165925"/>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js</a:t>
              </a:r>
              <a:endParaRPr/>
            </a:p>
          </p:txBody>
        </p:sp>
        <p:sp>
          <p:nvSpPr>
            <p:cNvPr id="1223" name="Google Shape;1223;p32"/>
            <p:cNvSpPr/>
            <p:nvPr/>
          </p:nvSpPr>
          <p:spPr>
            <a:xfrm>
              <a:off x="6556337" y="2286770"/>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DB</a:t>
              </a:r>
              <a:endParaRPr sz="1000"/>
            </a:p>
          </p:txBody>
        </p:sp>
      </p:grpSp>
      <p:grpSp>
        <p:nvGrpSpPr>
          <p:cNvPr id="1224" name="Google Shape;1224;p32"/>
          <p:cNvGrpSpPr/>
          <p:nvPr/>
        </p:nvGrpSpPr>
        <p:grpSpPr>
          <a:xfrm>
            <a:off x="5553694" y="5704506"/>
            <a:ext cx="583805" cy="656204"/>
            <a:chOff x="7164756" y="2153659"/>
            <a:chExt cx="583805" cy="656204"/>
          </a:xfrm>
        </p:grpSpPr>
        <p:sp>
          <p:nvSpPr>
            <p:cNvPr id="1225" name="Google Shape;1225;p32"/>
            <p:cNvSpPr/>
            <p:nvPr/>
          </p:nvSpPr>
          <p:spPr>
            <a:xfrm>
              <a:off x="7251542" y="2153659"/>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32"/>
            <p:cNvSpPr/>
            <p:nvPr/>
          </p:nvSpPr>
          <p:spPr>
            <a:xfrm>
              <a:off x="7386761" y="2288878"/>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32"/>
            <p:cNvSpPr/>
            <p:nvPr/>
          </p:nvSpPr>
          <p:spPr>
            <a:xfrm>
              <a:off x="7164756" y="2351763"/>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git</a:t>
              </a:r>
              <a:endParaRPr sz="1000"/>
            </a:p>
          </p:txBody>
        </p:sp>
      </p:grpSp>
      <p:grpSp>
        <p:nvGrpSpPr>
          <p:cNvPr id="1228" name="Google Shape;1228;p32"/>
          <p:cNvGrpSpPr/>
          <p:nvPr/>
        </p:nvGrpSpPr>
        <p:grpSpPr>
          <a:xfrm>
            <a:off x="7140227" y="5767393"/>
            <a:ext cx="663203" cy="593319"/>
            <a:chOff x="7748552" y="2549422"/>
            <a:chExt cx="663203" cy="593319"/>
          </a:xfrm>
        </p:grpSpPr>
        <p:sp>
          <p:nvSpPr>
            <p:cNvPr id="1229" name="Google Shape;1229;p32"/>
            <p:cNvSpPr/>
            <p:nvPr/>
          </p:nvSpPr>
          <p:spPr>
            <a:xfrm>
              <a:off x="7914736" y="2549422"/>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2"/>
            <p:cNvSpPr/>
            <p:nvPr/>
          </p:nvSpPr>
          <p:spPr>
            <a:xfrm>
              <a:off x="8049955"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sp>
          <p:nvSpPr>
            <p:cNvPr id="1231" name="Google Shape;1231;p32"/>
            <p:cNvSpPr/>
            <p:nvPr/>
          </p:nvSpPr>
          <p:spPr>
            <a:xfrm>
              <a:off x="7748552"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grpSp>
      <p:sp>
        <p:nvSpPr>
          <p:cNvPr id="1232" name="Google Shape;1232;p32"/>
          <p:cNvSpPr txBox="1"/>
          <p:nvPr/>
        </p:nvSpPr>
        <p:spPr>
          <a:xfrm>
            <a:off x="3800186" y="1000711"/>
            <a:ext cx="10524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A</a:t>
            </a:r>
            <a:r>
              <a:rPr i="1" lang="en"/>
              <a:t>yelén</a:t>
            </a:r>
            <a:endParaRPr i="1"/>
          </a:p>
        </p:txBody>
      </p:sp>
      <p:sp>
        <p:nvSpPr>
          <p:cNvPr id="1233" name="Google Shape;1233;p32"/>
          <p:cNvSpPr txBox="1"/>
          <p:nvPr/>
        </p:nvSpPr>
        <p:spPr>
          <a:xfrm>
            <a:off x="5507274" y="1000295"/>
            <a:ext cx="8778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B</a:t>
            </a:r>
            <a:r>
              <a:rPr i="1" lang="en"/>
              <a:t>runo</a:t>
            </a:r>
            <a:endParaRPr i="1"/>
          </a:p>
        </p:txBody>
      </p:sp>
      <p:sp>
        <p:nvSpPr>
          <p:cNvPr id="1234" name="Google Shape;1234;p32"/>
          <p:cNvSpPr txBox="1"/>
          <p:nvPr/>
        </p:nvSpPr>
        <p:spPr>
          <a:xfrm>
            <a:off x="7039749" y="1000711"/>
            <a:ext cx="10524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C</a:t>
            </a:r>
            <a:r>
              <a:rPr i="1" lang="en"/>
              <a:t>arlos</a:t>
            </a:r>
            <a:endParaRPr i="1"/>
          </a:p>
        </p:txBody>
      </p:sp>
      <p:cxnSp>
        <p:nvCxnSpPr>
          <p:cNvPr id="1235" name="Google Shape;1235;p32"/>
          <p:cNvCxnSpPr/>
          <p:nvPr/>
        </p:nvCxnSpPr>
        <p:spPr>
          <a:xfrm>
            <a:off x="3714250" y="4639650"/>
            <a:ext cx="1080300" cy="0"/>
          </a:xfrm>
          <a:prstGeom prst="straightConnector1">
            <a:avLst/>
          </a:prstGeom>
          <a:noFill/>
          <a:ln cap="flat" cmpd="sng" w="76200">
            <a:solidFill>
              <a:schemeClr val="accent1"/>
            </a:solidFill>
            <a:prstDash val="solid"/>
            <a:round/>
            <a:headEnd len="med" w="med" type="none"/>
            <a:tailEnd len="med" w="med" type="none"/>
          </a:ln>
        </p:spPr>
      </p:cxnSp>
      <p:cxnSp>
        <p:nvCxnSpPr>
          <p:cNvPr id="1236" name="Google Shape;1236;p32"/>
          <p:cNvCxnSpPr/>
          <p:nvPr/>
        </p:nvCxnSpPr>
        <p:spPr>
          <a:xfrm>
            <a:off x="5357161" y="4651800"/>
            <a:ext cx="1007400" cy="0"/>
          </a:xfrm>
          <a:prstGeom prst="straightConnector1">
            <a:avLst/>
          </a:prstGeom>
          <a:noFill/>
          <a:ln cap="flat" cmpd="sng" w="76200">
            <a:solidFill>
              <a:srgbClr val="55B9CD"/>
            </a:solidFill>
            <a:prstDash val="solid"/>
            <a:round/>
            <a:headEnd len="med" w="med" type="none"/>
            <a:tailEnd len="med" w="med" type="none"/>
          </a:ln>
        </p:spPr>
      </p:cxnSp>
      <p:cxnSp>
        <p:nvCxnSpPr>
          <p:cNvPr id="1237" name="Google Shape;1237;p32"/>
          <p:cNvCxnSpPr/>
          <p:nvPr/>
        </p:nvCxnSpPr>
        <p:spPr>
          <a:xfrm>
            <a:off x="6823514" y="4646389"/>
            <a:ext cx="946800" cy="0"/>
          </a:xfrm>
          <a:prstGeom prst="straightConnector1">
            <a:avLst/>
          </a:prstGeom>
          <a:noFill/>
          <a:ln cap="flat" cmpd="sng" w="76200">
            <a:solidFill>
              <a:srgbClr val="1AA222"/>
            </a:solidFill>
            <a:prstDash val="solid"/>
            <a:round/>
            <a:headEnd len="med" w="med" type="none"/>
            <a:tailEnd len="med" w="med" type="none"/>
          </a:ln>
        </p:spPr>
      </p:cxnSp>
      <p:sp>
        <p:nvSpPr>
          <p:cNvPr id="1238" name="Google Shape;1238;p32"/>
          <p:cNvSpPr txBox="1"/>
          <p:nvPr/>
        </p:nvSpPr>
        <p:spPr>
          <a:xfrm>
            <a:off x="3751317" y="4693529"/>
            <a:ext cx="95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10.0.1.0/24</a:t>
            </a:r>
            <a:endParaRPr sz="1200"/>
          </a:p>
        </p:txBody>
      </p:sp>
      <p:sp>
        <p:nvSpPr>
          <p:cNvPr id="1239" name="Google Shape;1239;p32"/>
          <p:cNvSpPr txBox="1"/>
          <p:nvPr/>
        </p:nvSpPr>
        <p:spPr>
          <a:xfrm>
            <a:off x="5351606" y="4693545"/>
            <a:ext cx="95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10.0.2.0/24</a:t>
            </a:r>
            <a:endParaRPr sz="1200"/>
          </a:p>
        </p:txBody>
      </p:sp>
      <p:sp>
        <p:nvSpPr>
          <p:cNvPr id="1240" name="Google Shape;1240;p32"/>
          <p:cNvSpPr txBox="1"/>
          <p:nvPr/>
        </p:nvSpPr>
        <p:spPr>
          <a:xfrm>
            <a:off x="6795642" y="4690494"/>
            <a:ext cx="95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10.0.3.0/24</a:t>
            </a:r>
            <a:endParaRPr sz="1200"/>
          </a:p>
        </p:txBody>
      </p:sp>
      <p:sp>
        <p:nvSpPr>
          <p:cNvPr id="1241" name="Google Shape;1241;p32"/>
          <p:cNvSpPr txBox="1"/>
          <p:nvPr/>
        </p:nvSpPr>
        <p:spPr>
          <a:xfrm>
            <a:off x="1244047" y="5633861"/>
            <a:ext cx="1008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Ubuntu</a:t>
            </a:r>
            <a:endParaRPr sz="1200"/>
          </a:p>
        </p:txBody>
      </p:sp>
      <p:sp>
        <p:nvSpPr>
          <p:cNvPr id="1242" name="Google Shape;1242;p32"/>
          <p:cNvSpPr txBox="1"/>
          <p:nvPr/>
        </p:nvSpPr>
        <p:spPr>
          <a:xfrm>
            <a:off x="1561902" y="5837566"/>
            <a:ext cx="1008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CentOS</a:t>
            </a:r>
            <a:endParaRPr sz="1200"/>
          </a:p>
        </p:txBody>
      </p:sp>
      <p:sp>
        <p:nvSpPr>
          <p:cNvPr id="1243" name="Google Shape;1243;p32"/>
          <p:cNvSpPr txBox="1"/>
          <p:nvPr/>
        </p:nvSpPr>
        <p:spPr>
          <a:xfrm>
            <a:off x="1766797" y="6014716"/>
            <a:ext cx="1008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Windows</a:t>
            </a:r>
            <a:endParaRPr sz="1200"/>
          </a:p>
        </p:txBody>
      </p:sp>
      <p:grpSp>
        <p:nvGrpSpPr>
          <p:cNvPr id="1244" name="Google Shape;1244;p32"/>
          <p:cNvGrpSpPr/>
          <p:nvPr/>
        </p:nvGrpSpPr>
        <p:grpSpPr>
          <a:xfrm>
            <a:off x="901158" y="5741343"/>
            <a:ext cx="341131" cy="342516"/>
            <a:chOff x="2981713" y="2670800"/>
            <a:chExt cx="501737" cy="503700"/>
          </a:xfrm>
        </p:grpSpPr>
        <p:sp>
          <p:nvSpPr>
            <p:cNvPr id="1245" name="Google Shape;1245;p32"/>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46" name="Google Shape;1246;p32"/>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32"/>
          <p:cNvGrpSpPr/>
          <p:nvPr/>
        </p:nvGrpSpPr>
        <p:grpSpPr>
          <a:xfrm>
            <a:off x="1147123" y="5915417"/>
            <a:ext cx="341131" cy="342516"/>
            <a:chOff x="2981713" y="2670800"/>
            <a:chExt cx="501737" cy="503700"/>
          </a:xfrm>
        </p:grpSpPr>
        <p:sp>
          <p:nvSpPr>
            <p:cNvPr id="1248" name="Google Shape;1248;p32"/>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49" name="Google Shape;1249;p32"/>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0" name="Google Shape;1250;p32"/>
          <p:cNvGrpSpPr/>
          <p:nvPr/>
        </p:nvGrpSpPr>
        <p:grpSpPr>
          <a:xfrm>
            <a:off x="1365516" y="6075199"/>
            <a:ext cx="341131" cy="342516"/>
            <a:chOff x="2981713" y="2670800"/>
            <a:chExt cx="501737" cy="503700"/>
          </a:xfrm>
        </p:grpSpPr>
        <p:sp>
          <p:nvSpPr>
            <p:cNvPr id="1251" name="Google Shape;1251;p32"/>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52" name="Google Shape;1252;p32"/>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3" name="Google Shape;1253;p32"/>
          <p:cNvSpPr/>
          <p:nvPr/>
        </p:nvSpPr>
        <p:spPr>
          <a:xfrm>
            <a:off x="4523245" y="606900"/>
            <a:ext cx="26295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keystone</a:t>
            </a:r>
            <a:r>
              <a:rPr lang="en" sz="2200"/>
              <a:t> - identity</a:t>
            </a:r>
            <a:endParaRPr sz="2200"/>
          </a:p>
        </p:txBody>
      </p:sp>
      <p:sp>
        <p:nvSpPr>
          <p:cNvPr id="1254" name="Google Shape;1254;p32"/>
          <p:cNvSpPr/>
          <p:nvPr/>
        </p:nvSpPr>
        <p:spPr>
          <a:xfrm>
            <a:off x="642122" y="1335188"/>
            <a:ext cx="21738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nova</a:t>
            </a:r>
            <a:r>
              <a:rPr lang="en" sz="2200"/>
              <a:t> - compute</a:t>
            </a:r>
            <a:endParaRPr sz="2200"/>
          </a:p>
        </p:txBody>
      </p:sp>
      <p:sp>
        <p:nvSpPr>
          <p:cNvPr id="1255" name="Google Shape;1255;p32"/>
          <p:cNvSpPr/>
          <p:nvPr/>
        </p:nvSpPr>
        <p:spPr>
          <a:xfrm>
            <a:off x="4477445" y="4209675"/>
            <a:ext cx="26295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neutron </a:t>
            </a:r>
            <a:r>
              <a:rPr lang="en" sz="2200"/>
              <a:t>- network</a:t>
            </a:r>
            <a:endParaRPr sz="2200"/>
          </a:p>
        </p:txBody>
      </p:sp>
      <p:sp>
        <p:nvSpPr>
          <p:cNvPr id="1256" name="Google Shape;1256;p32"/>
          <p:cNvSpPr/>
          <p:nvPr/>
        </p:nvSpPr>
        <p:spPr>
          <a:xfrm>
            <a:off x="665727" y="5279000"/>
            <a:ext cx="21036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glance</a:t>
            </a:r>
            <a:r>
              <a:rPr lang="en" sz="2200"/>
              <a:t> - image</a:t>
            </a:r>
            <a:endParaRPr sz="2200"/>
          </a:p>
        </p:txBody>
      </p:sp>
      <p:sp>
        <p:nvSpPr>
          <p:cNvPr id="1257" name="Google Shape;1257;p32"/>
          <p:cNvSpPr/>
          <p:nvPr/>
        </p:nvSpPr>
        <p:spPr>
          <a:xfrm>
            <a:off x="4477445" y="5270700"/>
            <a:ext cx="26295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cinder</a:t>
            </a:r>
            <a:r>
              <a:rPr lang="en" sz="2200"/>
              <a:t> - volume</a:t>
            </a:r>
            <a:endParaRPr sz="2200"/>
          </a:p>
        </p:txBody>
      </p:sp>
      <p:cxnSp>
        <p:nvCxnSpPr>
          <p:cNvPr id="1258" name="Google Shape;1258;p32"/>
          <p:cNvCxnSpPr/>
          <p:nvPr/>
        </p:nvCxnSpPr>
        <p:spPr>
          <a:xfrm flipH="1" rot="10800000">
            <a:off x="450574" y="4624581"/>
            <a:ext cx="2486700" cy="17700"/>
          </a:xfrm>
          <a:prstGeom prst="straightConnector1">
            <a:avLst/>
          </a:prstGeom>
          <a:noFill/>
          <a:ln cap="flat" cmpd="sng" w="28575">
            <a:solidFill>
              <a:schemeClr val="accent1"/>
            </a:solidFill>
            <a:prstDash val="dash"/>
            <a:round/>
            <a:headEnd len="med" w="med" type="none"/>
            <a:tailEnd len="med" w="med" type="none"/>
          </a:ln>
        </p:spPr>
      </p:cxnSp>
      <p:cxnSp>
        <p:nvCxnSpPr>
          <p:cNvPr id="1259" name="Google Shape;1259;p32"/>
          <p:cNvCxnSpPr/>
          <p:nvPr/>
        </p:nvCxnSpPr>
        <p:spPr>
          <a:xfrm flipH="1" rot="10800000">
            <a:off x="457318" y="4752705"/>
            <a:ext cx="2486700" cy="17700"/>
          </a:xfrm>
          <a:prstGeom prst="straightConnector1">
            <a:avLst/>
          </a:prstGeom>
          <a:noFill/>
          <a:ln cap="flat" cmpd="sng" w="28575">
            <a:solidFill>
              <a:srgbClr val="55B9CD"/>
            </a:solidFill>
            <a:prstDash val="dash"/>
            <a:round/>
            <a:headEnd len="med" w="med" type="none"/>
            <a:tailEnd len="med" w="med" type="none"/>
          </a:ln>
        </p:spPr>
      </p:cxnSp>
      <p:cxnSp>
        <p:nvCxnSpPr>
          <p:cNvPr id="1260" name="Google Shape;1260;p32"/>
          <p:cNvCxnSpPr/>
          <p:nvPr/>
        </p:nvCxnSpPr>
        <p:spPr>
          <a:xfrm flipH="1" rot="10800000">
            <a:off x="451923" y="4868691"/>
            <a:ext cx="2486700" cy="17700"/>
          </a:xfrm>
          <a:prstGeom prst="straightConnector1">
            <a:avLst/>
          </a:prstGeom>
          <a:noFill/>
          <a:ln cap="flat" cmpd="sng" w="28575">
            <a:solidFill>
              <a:srgbClr val="1AA222"/>
            </a:solidFill>
            <a:prstDash val="dash"/>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5"/>
          <p:cNvSpPr txBox="1"/>
          <p:nvPr>
            <p:ph type="title"/>
          </p:nvPr>
        </p:nvSpPr>
        <p:spPr>
          <a:xfrm>
            <a:off x="159300" y="34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Algunos indicadores</a:t>
            </a:r>
            <a:endParaRPr/>
          </a:p>
        </p:txBody>
      </p:sp>
      <p:pic>
        <p:nvPicPr>
          <p:cNvPr id="105" name="Google Shape;105;p15"/>
          <p:cNvPicPr preferRelativeResize="0"/>
          <p:nvPr/>
        </p:nvPicPr>
        <p:blipFill>
          <a:blip r:embed="rId3">
            <a:alphaModFix/>
          </a:blip>
          <a:stretch>
            <a:fillRect/>
          </a:stretch>
        </p:blipFill>
        <p:spPr>
          <a:xfrm>
            <a:off x="77375" y="996950"/>
            <a:ext cx="8989249" cy="4320175"/>
          </a:xfrm>
          <a:prstGeom prst="rect">
            <a:avLst/>
          </a:prstGeom>
          <a:noFill/>
          <a:ln>
            <a:noFill/>
          </a:ln>
        </p:spPr>
      </p:pic>
      <p:sp>
        <p:nvSpPr>
          <p:cNvPr id="106" name="Google Shape;106;p15"/>
          <p:cNvSpPr txBox="1"/>
          <p:nvPr/>
        </p:nvSpPr>
        <p:spPr>
          <a:xfrm>
            <a:off x="0" y="4368800"/>
            <a:ext cx="9144000" cy="397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Fuentes: Businesscomputingworld.co.uk, CenturyLink, Cloudcouncil.org, Cloudcomputing-news.net, Enterprisesproject.com, Centro Europeo para la Promoción de Importaciones, Gemalto.com, Harveynash.com, Intel.com, Skyhighnetworks.com, Statista, Rightscale.com; IDC Latinamerica Investment Trends; IDC Black Book 3rd.Platform Edition; Frost&amp;Sullivan Latin American IaaS Market, Forecast.</a:t>
            </a:r>
            <a:endParaRPr sz="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grpSp>
        <p:nvGrpSpPr>
          <p:cNvPr id="1265" name="Google Shape;1265;p33"/>
          <p:cNvGrpSpPr/>
          <p:nvPr/>
        </p:nvGrpSpPr>
        <p:grpSpPr>
          <a:xfrm rot="-2700000">
            <a:off x="6401442" y="2282522"/>
            <a:ext cx="3320894" cy="3223887"/>
            <a:chOff x="699141" y="1258038"/>
            <a:chExt cx="3320926" cy="3223918"/>
          </a:xfrm>
        </p:grpSpPr>
        <p:sp>
          <p:nvSpPr>
            <p:cNvPr id="1266" name="Google Shape;1266;p33"/>
            <p:cNvSpPr/>
            <p:nvPr/>
          </p:nvSpPr>
          <p:spPr>
            <a:xfrm rot="2700000">
              <a:off x="1989079" y="888255"/>
              <a:ext cx="561726" cy="3881168"/>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3"/>
            <p:cNvSpPr txBox="1"/>
            <p:nvPr/>
          </p:nvSpPr>
          <p:spPr>
            <a:xfrm rot="-2700000">
              <a:off x="677801" y="2582549"/>
              <a:ext cx="3297380"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HEAT</a:t>
              </a:r>
              <a:endParaRPr b="1" sz="800">
                <a:solidFill>
                  <a:srgbClr val="FFFFFF"/>
                </a:solidFill>
                <a:latin typeface="Roboto"/>
                <a:ea typeface="Roboto"/>
                <a:cs typeface="Roboto"/>
                <a:sym typeface="Roboto"/>
              </a:endParaRPr>
            </a:p>
          </p:txBody>
        </p:sp>
        <p:sp>
          <p:nvSpPr>
            <p:cNvPr id="1268" name="Google Shape;1268;p33"/>
            <p:cNvSpPr txBox="1"/>
            <p:nvPr/>
          </p:nvSpPr>
          <p:spPr>
            <a:xfrm rot="-2700000">
              <a:off x="1091723" y="2910196"/>
              <a:ext cx="3220589"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latin typeface="Roboto"/>
                  <a:ea typeface="Roboto"/>
                  <a:cs typeface="Roboto"/>
                  <a:sym typeface="Roboto"/>
                </a:rPr>
                <a:t>OpenStack-Service</a:t>
              </a:r>
              <a:endParaRPr b="1" sz="1000">
                <a:latin typeface="Roboto"/>
                <a:ea typeface="Roboto"/>
                <a:cs typeface="Roboto"/>
                <a:sym typeface="Roboto"/>
              </a:endParaRPr>
            </a:p>
          </p:txBody>
        </p:sp>
      </p:grpSp>
      <p:grpSp>
        <p:nvGrpSpPr>
          <p:cNvPr id="1269" name="Google Shape;1269;p33"/>
          <p:cNvGrpSpPr/>
          <p:nvPr/>
        </p:nvGrpSpPr>
        <p:grpSpPr>
          <a:xfrm rot="2700000">
            <a:off x="3346304" y="1996728"/>
            <a:ext cx="2091482" cy="2092321"/>
            <a:chOff x="3203817" y="1976384"/>
            <a:chExt cx="2091502" cy="2092341"/>
          </a:xfrm>
        </p:grpSpPr>
        <p:sp>
          <p:nvSpPr>
            <p:cNvPr id="1270" name="Google Shape;1270;p33"/>
            <p:cNvSpPr/>
            <p:nvPr/>
          </p:nvSpPr>
          <p:spPr>
            <a:xfrm rot="2700000">
              <a:off x="3837354" y="1878490"/>
              <a:ext cx="561726" cy="2024588"/>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3"/>
            <p:cNvSpPr txBox="1"/>
            <p:nvPr/>
          </p:nvSpPr>
          <p:spPr>
            <a:xfrm rot="-2700000">
              <a:off x="3576888" y="2642147"/>
              <a:ext cx="1198970"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CINDER</a:t>
              </a:r>
              <a:endParaRPr b="1" sz="800">
                <a:solidFill>
                  <a:srgbClr val="FFFFFF"/>
                </a:solidFill>
                <a:latin typeface="Roboto"/>
                <a:ea typeface="Roboto"/>
                <a:cs typeface="Roboto"/>
                <a:sym typeface="Roboto"/>
              </a:endParaRPr>
            </a:p>
          </p:txBody>
        </p:sp>
        <p:sp>
          <p:nvSpPr>
            <p:cNvPr id="1272" name="Google Shape;1272;p33"/>
            <p:cNvSpPr txBox="1"/>
            <p:nvPr/>
          </p:nvSpPr>
          <p:spPr>
            <a:xfrm rot="-2700000">
              <a:off x="3632264" y="3021066"/>
              <a:ext cx="1738210"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latin typeface="Roboto"/>
                  <a:ea typeface="Roboto"/>
                  <a:cs typeface="Roboto"/>
                  <a:sym typeface="Roboto"/>
                </a:rPr>
                <a:t>Block-Storage</a:t>
              </a:r>
              <a:endParaRPr b="1" sz="1000">
                <a:latin typeface="Roboto"/>
                <a:ea typeface="Roboto"/>
                <a:cs typeface="Roboto"/>
                <a:sym typeface="Roboto"/>
              </a:endParaRPr>
            </a:p>
          </p:txBody>
        </p:sp>
      </p:grpSp>
      <p:grpSp>
        <p:nvGrpSpPr>
          <p:cNvPr id="1273" name="Google Shape;1273;p33"/>
          <p:cNvGrpSpPr/>
          <p:nvPr/>
        </p:nvGrpSpPr>
        <p:grpSpPr>
          <a:xfrm rot="-2700000">
            <a:off x="-782920" y="2301130"/>
            <a:ext cx="3410981" cy="3314099"/>
            <a:chOff x="4439359" y="1258051"/>
            <a:chExt cx="3411013" cy="3314130"/>
          </a:xfrm>
        </p:grpSpPr>
        <p:sp>
          <p:nvSpPr>
            <p:cNvPr id="1274" name="Google Shape;1274;p33"/>
            <p:cNvSpPr/>
            <p:nvPr/>
          </p:nvSpPr>
          <p:spPr>
            <a:xfrm rot="2700000">
              <a:off x="5774296" y="869628"/>
              <a:ext cx="561726" cy="4008447"/>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33"/>
            <p:cNvSpPr txBox="1"/>
            <p:nvPr/>
          </p:nvSpPr>
          <p:spPr>
            <a:xfrm rot="-2700000">
              <a:off x="4381685" y="2628533"/>
              <a:ext cx="3445449"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HORIZON</a:t>
              </a:r>
              <a:endParaRPr b="1" sz="800">
                <a:solidFill>
                  <a:srgbClr val="FFFFFF"/>
                </a:solidFill>
                <a:latin typeface="Roboto"/>
                <a:ea typeface="Roboto"/>
                <a:cs typeface="Roboto"/>
                <a:sym typeface="Roboto"/>
              </a:endParaRPr>
            </a:p>
          </p:txBody>
        </p:sp>
        <p:sp>
          <p:nvSpPr>
            <p:cNvPr id="1276" name="Google Shape;1276;p33"/>
            <p:cNvSpPr txBox="1"/>
            <p:nvPr/>
          </p:nvSpPr>
          <p:spPr>
            <a:xfrm rot="-2700000">
              <a:off x="4813026" y="2955272"/>
              <a:ext cx="3348292"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Web-bassed-Dashboard</a:t>
              </a:r>
              <a:endParaRPr sz="10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grpSp>
      <p:grpSp>
        <p:nvGrpSpPr>
          <p:cNvPr id="1277" name="Google Shape;1277;p33"/>
          <p:cNvGrpSpPr/>
          <p:nvPr/>
        </p:nvGrpSpPr>
        <p:grpSpPr>
          <a:xfrm rot="2700000">
            <a:off x="1979947" y="-499211"/>
            <a:ext cx="5100943" cy="4894453"/>
            <a:chOff x="5123772" y="-1089257"/>
            <a:chExt cx="5100992" cy="4894500"/>
          </a:xfrm>
        </p:grpSpPr>
        <p:sp>
          <p:nvSpPr>
            <p:cNvPr id="1278" name="Google Shape;1278;p33"/>
            <p:cNvSpPr/>
            <p:nvPr/>
          </p:nvSpPr>
          <p:spPr>
            <a:xfrm rot="2700000">
              <a:off x="7290159" y="-1822079"/>
              <a:ext cx="561726" cy="6360143"/>
            </a:xfrm>
            <a:prstGeom prst="roundRect">
              <a:avLst>
                <a:gd fmla="val 45506"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33"/>
            <p:cNvSpPr txBox="1"/>
            <p:nvPr/>
          </p:nvSpPr>
          <p:spPr>
            <a:xfrm rot="-2700000">
              <a:off x="4852379" y="1099694"/>
              <a:ext cx="5561678"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KEYSTONE</a:t>
              </a:r>
              <a:endParaRPr b="1" sz="800">
                <a:solidFill>
                  <a:srgbClr val="FFFFFF"/>
                </a:solidFill>
                <a:latin typeface="Roboto"/>
                <a:ea typeface="Roboto"/>
                <a:cs typeface="Roboto"/>
                <a:sym typeface="Roboto"/>
              </a:endParaRPr>
            </a:p>
          </p:txBody>
        </p:sp>
        <p:sp>
          <p:nvSpPr>
            <p:cNvPr id="1280" name="Google Shape;1280;p33"/>
            <p:cNvSpPr txBox="1"/>
            <p:nvPr/>
          </p:nvSpPr>
          <p:spPr>
            <a:xfrm rot="-2700000">
              <a:off x="5298175" y="1363434"/>
              <a:ext cx="5561678"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Identity Service</a:t>
              </a:r>
              <a:endParaRPr sz="10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grpSp>
      <p:grpSp>
        <p:nvGrpSpPr>
          <p:cNvPr id="1281" name="Google Shape;1281;p33"/>
          <p:cNvGrpSpPr/>
          <p:nvPr/>
        </p:nvGrpSpPr>
        <p:grpSpPr>
          <a:xfrm rot="2700000">
            <a:off x="2127880" y="2577256"/>
            <a:ext cx="4912198" cy="4660755"/>
            <a:chOff x="5123819" y="-855604"/>
            <a:chExt cx="4912245" cy="4660800"/>
          </a:xfrm>
        </p:grpSpPr>
        <p:sp>
          <p:nvSpPr>
            <p:cNvPr id="1282" name="Google Shape;1282;p33"/>
            <p:cNvSpPr/>
            <p:nvPr/>
          </p:nvSpPr>
          <p:spPr>
            <a:xfrm rot="2700000">
              <a:off x="7173356" y="-1540025"/>
              <a:ext cx="561726" cy="6029641"/>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33"/>
            <p:cNvSpPr txBox="1"/>
            <p:nvPr/>
          </p:nvSpPr>
          <p:spPr>
            <a:xfrm rot="-2700000">
              <a:off x="4891463" y="1194042"/>
              <a:ext cx="5294816"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OSLO</a:t>
              </a:r>
              <a:endParaRPr b="1" sz="800">
                <a:solidFill>
                  <a:srgbClr val="FFFFFF"/>
                </a:solidFill>
                <a:latin typeface="Roboto"/>
                <a:ea typeface="Roboto"/>
                <a:cs typeface="Roboto"/>
                <a:sym typeface="Roboto"/>
              </a:endParaRPr>
            </a:p>
          </p:txBody>
        </p:sp>
        <p:sp>
          <p:nvSpPr>
            <p:cNvPr id="1284" name="Google Shape;1284;p33"/>
            <p:cNvSpPr txBox="1"/>
            <p:nvPr/>
          </p:nvSpPr>
          <p:spPr>
            <a:xfrm rot="-2700000">
              <a:off x="5337256" y="1457785"/>
              <a:ext cx="5294816"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latin typeface="Roboto"/>
                  <a:ea typeface="Roboto"/>
                  <a:cs typeface="Roboto"/>
                  <a:sym typeface="Roboto"/>
                </a:rPr>
                <a:t>Common - Libraries</a:t>
              </a:r>
              <a:endParaRPr sz="1000">
                <a:latin typeface="Roboto"/>
                <a:ea typeface="Roboto"/>
                <a:cs typeface="Roboto"/>
                <a:sym typeface="Roboto"/>
              </a:endParaRPr>
            </a:p>
          </p:txBody>
        </p:sp>
      </p:grpSp>
      <p:grpSp>
        <p:nvGrpSpPr>
          <p:cNvPr id="1285" name="Google Shape;1285;p33"/>
          <p:cNvGrpSpPr/>
          <p:nvPr/>
        </p:nvGrpSpPr>
        <p:grpSpPr>
          <a:xfrm rot="2700000">
            <a:off x="1474833" y="2118081"/>
            <a:ext cx="1878370" cy="1832938"/>
            <a:chOff x="5124028" y="2178087"/>
            <a:chExt cx="1878388" cy="1832956"/>
          </a:xfrm>
        </p:grpSpPr>
        <p:sp>
          <p:nvSpPr>
            <p:cNvPr id="1286" name="Google Shape;1286;p33"/>
            <p:cNvSpPr/>
            <p:nvPr/>
          </p:nvSpPr>
          <p:spPr>
            <a:xfrm rot="2700000">
              <a:off x="5656615" y="2122007"/>
              <a:ext cx="561726" cy="1739058"/>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3"/>
            <p:cNvSpPr txBox="1"/>
            <p:nvPr/>
          </p:nvSpPr>
          <p:spPr>
            <a:xfrm rot="-2700000">
              <a:off x="5541796" y="2764094"/>
              <a:ext cx="854044"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NOVA</a:t>
              </a:r>
              <a:endParaRPr b="1" sz="800">
                <a:solidFill>
                  <a:srgbClr val="FFFFFF"/>
                </a:solidFill>
                <a:latin typeface="Roboto"/>
                <a:ea typeface="Roboto"/>
                <a:cs typeface="Roboto"/>
                <a:sym typeface="Roboto"/>
              </a:endParaRPr>
            </a:p>
          </p:txBody>
        </p:sp>
        <p:sp>
          <p:nvSpPr>
            <p:cNvPr id="1288" name="Google Shape;1288;p33"/>
            <p:cNvSpPr txBox="1"/>
            <p:nvPr/>
          </p:nvSpPr>
          <p:spPr>
            <a:xfrm rot="-2700000">
              <a:off x="5666004" y="3098683"/>
              <a:ext cx="1355524"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Compute Service</a:t>
              </a:r>
              <a:endParaRPr sz="10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grpSp>
      <p:grpSp>
        <p:nvGrpSpPr>
          <p:cNvPr id="1289" name="Google Shape;1289;p33"/>
          <p:cNvGrpSpPr/>
          <p:nvPr/>
        </p:nvGrpSpPr>
        <p:grpSpPr>
          <a:xfrm rot="2700000">
            <a:off x="1471494" y="3164067"/>
            <a:ext cx="1901170" cy="1832938"/>
            <a:chOff x="5124028" y="2178087"/>
            <a:chExt cx="1901188" cy="1832956"/>
          </a:xfrm>
        </p:grpSpPr>
        <p:sp>
          <p:nvSpPr>
            <p:cNvPr id="1290" name="Google Shape;1290;p33"/>
            <p:cNvSpPr/>
            <p:nvPr/>
          </p:nvSpPr>
          <p:spPr>
            <a:xfrm rot="2700000">
              <a:off x="5656615" y="2122007"/>
              <a:ext cx="561726" cy="1739058"/>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33"/>
            <p:cNvSpPr txBox="1"/>
            <p:nvPr/>
          </p:nvSpPr>
          <p:spPr>
            <a:xfrm rot="-2700000">
              <a:off x="5502095" y="2668243"/>
              <a:ext cx="1125148"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NEUTRON</a:t>
              </a:r>
              <a:endParaRPr b="1" sz="800">
                <a:solidFill>
                  <a:srgbClr val="FFFFFF"/>
                </a:solidFill>
                <a:latin typeface="Roboto"/>
                <a:ea typeface="Roboto"/>
                <a:cs typeface="Roboto"/>
                <a:sym typeface="Roboto"/>
              </a:endParaRPr>
            </a:p>
          </p:txBody>
        </p:sp>
        <p:sp>
          <p:nvSpPr>
            <p:cNvPr id="1292" name="Google Shape;1292;p33"/>
            <p:cNvSpPr txBox="1"/>
            <p:nvPr/>
          </p:nvSpPr>
          <p:spPr>
            <a:xfrm rot="-2700000">
              <a:off x="5661282" y="3087283"/>
              <a:ext cx="1387768"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Roboto"/>
                  <a:ea typeface="Roboto"/>
                  <a:cs typeface="Roboto"/>
                  <a:sym typeface="Roboto"/>
                </a:rPr>
                <a:t>Network Service</a:t>
              </a:r>
              <a:endParaRPr sz="1000">
                <a:latin typeface="Roboto"/>
                <a:ea typeface="Roboto"/>
                <a:cs typeface="Roboto"/>
                <a:sym typeface="Roboto"/>
              </a:endParaRPr>
            </a:p>
            <a:p>
              <a:pPr indent="0" lvl="0" marL="0" rtl="0" algn="l">
                <a:spcBef>
                  <a:spcPts val="1600"/>
                </a:spcBef>
                <a:spcAft>
                  <a:spcPts val="1600"/>
                </a:spcAft>
                <a:buNone/>
              </a:pPr>
              <a:r>
                <a:t/>
              </a:r>
              <a:endParaRPr sz="800">
                <a:latin typeface="Roboto"/>
                <a:ea typeface="Roboto"/>
                <a:cs typeface="Roboto"/>
                <a:sym typeface="Roboto"/>
              </a:endParaRPr>
            </a:p>
          </p:txBody>
        </p:sp>
      </p:grpSp>
      <p:grpSp>
        <p:nvGrpSpPr>
          <p:cNvPr id="1293" name="Google Shape;1293;p33"/>
          <p:cNvGrpSpPr/>
          <p:nvPr/>
        </p:nvGrpSpPr>
        <p:grpSpPr>
          <a:xfrm rot="2700000">
            <a:off x="3346304" y="3034378"/>
            <a:ext cx="2091482" cy="2092321"/>
            <a:chOff x="3203817" y="1976384"/>
            <a:chExt cx="2091502" cy="2092341"/>
          </a:xfrm>
        </p:grpSpPr>
        <p:sp>
          <p:nvSpPr>
            <p:cNvPr id="1294" name="Google Shape;1294;p33"/>
            <p:cNvSpPr/>
            <p:nvPr/>
          </p:nvSpPr>
          <p:spPr>
            <a:xfrm rot="2700000">
              <a:off x="3837354" y="1878490"/>
              <a:ext cx="561726" cy="2024588"/>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3"/>
            <p:cNvSpPr txBox="1"/>
            <p:nvPr/>
          </p:nvSpPr>
          <p:spPr>
            <a:xfrm rot="-2700000">
              <a:off x="3576888" y="2642147"/>
              <a:ext cx="1198970"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SWIFT</a:t>
              </a:r>
              <a:endParaRPr b="1" sz="800">
                <a:solidFill>
                  <a:srgbClr val="FFFFFF"/>
                </a:solidFill>
                <a:latin typeface="Roboto"/>
                <a:ea typeface="Roboto"/>
                <a:cs typeface="Roboto"/>
                <a:sym typeface="Roboto"/>
              </a:endParaRPr>
            </a:p>
          </p:txBody>
        </p:sp>
        <p:sp>
          <p:nvSpPr>
            <p:cNvPr id="1296" name="Google Shape;1296;p33"/>
            <p:cNvSpPr txBox="1"/>
            <p:nvPr/>
          </p:nvSpPr>
          <p:spPr>
            <a:xfrm rot="-2700000">
              <a:off x="3632264" y="3021066"/>
              <a:ext cx="1738210"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latin typeface="Roboto"/>
                  <a:ea typeface="Roboto"/>
                  <a:cs typeface="Roboto"/>
                  <a:sym typeface="Roboto"/>
                </a:rPr>
                <a:t>Object--Storage</a:t>
              </a:r>
              <a:endParaRPr b="1" sz="1000">
                <a:latin typeface="Roboto"/>
                <a:ea typeface="Roboto"/>
                <a:cs typeface="Roboto"/>
                <a:sym typeface="Roboto"/>
              </a:endParaRPr>
            </a:p>
          </p:txBody>
        </p:sp>
      </p:grpSp>
      <p:grpSp>
        <p:nvGrpSpPr>
          <p:cNvPr id="1297" name="Google Shape;1297;p33"/>
          <p:cNvGrpSpPr/>
          <p:nvPr/>
        </p:nvGrpSpPr>
        <p:grpSpPr>
          <a:xfrm rot="2700000">
            <a:off x="5542966" y="1988390"/>
            <a:ext cx="2091482" cy="2092321"/>
            <a:chOff x="3203817" y="1976384"/>
            <a:chExt cx="2091502" cy="2092341"/>
          </a:xfrm>
        </p:grpSpPr>
        <p:sp>
          <p:nvSpPr>
            <p:cNvPr id="1298" name="Google Shape;1298;p33"/>
            <p:cNvSpPr/>
            <p:nvPr/>
          </p:nvSpPr>
          <p:spPr>
            <a:xfrm rot="2700000">
              <a:off x="3837354" y="1878490"/>
              <a:ext cx="561726" cy="2024588"/>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3"/>
            <p:cNvSpPr txBox="1"/>
            <p:nvPr/>
          </p:nvSpPr>
          <p:spPr>
            <a:xfrm rot="-2700000">
              <a:off x="3576888" y="2642147"/>
              <a:ext cx="1198970"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GLANCE</a:t>
              </a:r>
              <a:endParaRPr b="1" sz="800">
                <a:solidFill>
                  <a:srgbClr val="FFFFFF"/>
                </a:solidFill>
                <a:latin typeface="Roboto"/>
                <a:ea typeface="Roboto"/>
                <a:cs typeface="Roboto"/>
                <a:sym typeface="Roboto"/>
              </a:endParaRPr>
            </a:p>
          </p:txBody>
        </p:sp>
        <p:sp>
          <p:nvSpPr>
            <p:cNvPr id="1300" name="Google Shape;1300;p33"/>
            <p:cNvSpPr txBox="1"/>
            <p:nvPr/>
          </p:nvSpPr>
          <p:spPr>
            <a:xfrm rot="-2700000">
              <a:off x="3632264" y="3021066"/>
              <a:ext cx="1738210"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latin typeface="Roboto"/>
                  <a:ea typeface="Roboto"/>
                  <a:cs typeface="Roboto"/>
                  <a:sym typeface="Roboto"/>
                </a:rPr>
                <a:t>Image-Service</a:t>
              </a:r>
              <a:endParaRPr b="1" sz="1000">
                <a:latin typeface="Roboto"/>
                <a:ea typeface="Roboto"/>
                <a:cs typeface="Roboto"/>
                <a:sym typeface="Roboto"/>
              </a:endParaRPr>
            </a:p>
          </p:txBody>
        </p:sp>
      </p:grpSp>
      <p:grpSp>
        <p:nvGrpSpPr>
          <p:cNvPr id="1301" name="Google Shape;1301;p33"/>
          <p:cNvGrpSpPr/>
          <p:nvPr/>
        </p:nvGrpSpPr>
        <p:grpSpPr>
          <a:xfrm rot="2700000">
            <a:off x="5542979" y="3034378"/>
            <a:ext cx="2091482" cy="2092321"/>
            <a:chOff x="3203817" y="1976384"/>
            <a:chExt cx="2091502" cy="2092341"/>
          </a:xfrm>
        </p:grpSpPr>
        <p:sp>
          <p:nvSpPr>
            <p:cNvPr id="1302" name="Google Shape;1302;p33"/>
            <p:cNvSpPr/>
            <p:nvPr/>
          </p:nvSpPr>
          <p:spPr>
            <a:xfrm rot="2700000">
              <a:off x="3837354" y="1878490"/>
              <a:ext cx="561726" cy="2024588"/>
            </a:xfrm>
            <a:prstGeom prst="roundRect">
              <a:avLst>
                <a:gd fmla="val 50000" name="adj"/>
              </a:avLst>
            </a:prstGeom>
            <a:solidFill>
              <a:srgbClr val="0944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3"/>
            <p:cNvSpPr txBox="1"/>
            <p:nvPr/>
          </p:nvSpPr>
          <p:spPr>
            <a:xfrm rot="-2700000">
              <a:off x="3576888" y="2642147"/>
              <a:ext cx="1198970"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MANILA</a:t>
              </a:r>
              <a:endParaRPr b="1" sz="800">
                <a:solidFill>
                  <a:srgbClr val="FFFFFF"/>
                </a:solidFill>
                <a:latin typeface="Roboto"/>
                <a:ea typeface="Roboto"/>
                <a:cs typeface="Roboto"/>
                <a:sym typeface="Roboto"/>
              </a:endParaRPr>
            </a:p>
          </p:txBody>
        </p:sp>
        <p:sp>
          <p:nvSpPr>
            <p:cNvPr id="1304" name="Google Shape;1304;p33"/>
            <p:cNvSpPr txBox="1"/>
            <p:nvPr/>
          </p:nvSpPr>
          <p:spPr>
            <a:xfrm rot="-2700000">
              <a:off x="3632264" y="3021066"/>
              <a:ext cx="1738210"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latin typeface="Roboto"/>
                  <a:ea typeface="Roboto"/>
                  <a:cs typeface="Roboto"/>
                  <a:sym typeface="Roboto"/>
                </a:rPr>
                <a:t>Shared File System</a:t>
              </a:r>
              <a:endParaRPr b="1" sz="1000">
                <a:latin typeface="Roboto"/>
                <a:ea typeface="Roboto"/>
                <a:cs typeface="Roboto"/>
                <a:sym typeface="Roboto"/>
              </a:endParaRPr>
            </a:p>
          </p:txBody>
        </p:sp>
      </p:grpSp>
      <p:grpSp>
        <p:nvGrpSpPr>
          <p:cNvPr id="1305" name="Google Shape;1305;p33"/>
          <p:cNvGrpSpPr/>
          <p:nvPr/>
        </p:nvGrpSpPr>
        <p:grpSpPr>
          <a:xfrm rot="2700000">
            <a:off x="1954007" y="3499318"/>
            <a:ext cx="5131025" cy="4985222"/>
            <a:chOff x="3203841" y="-916540"/>
            <a:chExt cx="5131074" cy="4985270"/>
          </a:xfrm>
        </p:grpSpPr>
        <p:sp>
          <p:nvSpPr>
            <p:cNvPr id="1306" name="Google Shape;1306;p33"/>
            <p:cNvSpPr/>
            <p:nvPr/>
          </p:nvSpPr>
          <p:spPr>
            <a:xfrm rot="2700000">
              <a:off x="5283828" y="-1613573"/>
              <a:ext cx="561726" cy="6115767"/>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3"/>
            <p:cNvSpPr txBox="1"/>
            <p:nvPr/>
          </p:nvSpPr>
          <p:spPr>
            <a:xfrm rot="-2700000">
              <a:off x="2963715" y="1161789"/>
              <a:ext cx="5386032" cy="393293"/>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solidFill>
                    <a:srgbClr val="FFFFFF"/>
                  </a:solidFill>
                  <a:latin typeface="Roboto"/>
                  <a:ea typeface="Roboto"/>
                  <a:cs typeface="Roboto"/>
                  <a:sym typeface="Roboto"/>
                </a:rPr>
                <a:t>CEILOMETER</a:t>
              </a:r>
              <a:endParaRPr b="1" sz="800">
                <a:solidFill>
                  <a:srgbClr val="FFFFFF"/>
                </a:solidFill>
                <a:latin typeface="Roboto"/>
                <a:ea typeface="Roboto"/>
                <a:cs typeface="Roboto"/>
                <a:sym typeface="Roboto"/>
              </a:endParaRPr>
            </a:p>
          </p:txBody>
        </p:sp>
        <p:sp>
          <p:nvSpPr>
            <p:cNvPr id="1308" name="Google Shape;1308;p33"/>
            <p:cNvSpPr txBox="1"/>
            <p:nvPr/>
          </p:nvSpPr>
          <p:spPr>
            <a:xfrm rot="-2700000">
              <a:off x="3002738" y="1501270"/>
              <a:ext cx="6036853" cy="50742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1000">
                  <a:latin typeface="Roboto"/>
                  <a:ea typeface="Roboto"/>
                  <a:cs typeface="Roboto"/>
                  <a:sym typeface="Roboto"/>
                </a:rPr>
                <a:t>Telemetry-Service</a:t>
              </a:r>
              <a:endParaRPr b="1" sz="1000">
                <a:latin typeface="Roboto"/>
                <a:ea typeface="Roboto"/>
                <a:cs typeface="Roboto"/>
                <a:sym typeface="Roboto"/>
              </a:endParaRPr>
            </a:p>
          </p:txBody>
        </p:sp>
      </p:grpSp>
      <p:sp>
        <p:nvSpPr>
          <p:cNvPr id="1309" name="Google Shape;1309;p33"/>
          <p:cNvSpPr txBox="1"/>
          <p:nvPr/>
        </p:nvSpPr>
        <p:spPr>
          <a:xfrm>
            <a:off x="409505" y="276700"/>
            <a:ext cx="8520000" cy="76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800"/>
              <a:t>Cloud Computing </a:t>
            </a:r>
            <a:endParaRPr b="0" i="0" sz="28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34"/>
          <p:cNvSpPr txBox="1"/>
          <p:nvPr/>
        </p:nvSpPr>
        <p:spPr>
          <a:xfrm>
            <a:off x="409505" y="276700"/>
            <a:ext cx="8520000" cy="763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2800"/>
              <a:t>Cloud Computing - OpenStack</a:t>
            </a:r>
            <a:endParaRPr b="0" i="0" sz="2800" u="none" cap="none" strike="noStrike">
              <a:solidFill>
                <a:srgbClr val="000000"/>
              </a:solidFill>
              <a:latin typeface="Arial"/>
              <a:ea typeface="Arial"/>
              <a:cs typeface="Arial"/>
              <a:sym typeface="Arial"/>
            </a:endParaRPr>
          </a:p>
        </p:txBody>
      </p:sp>
      <p:sp>
        <p:nvSpPr>
          <p:cNvPr id="1315" name="Google Shape;1315;p34"/>
          <p:cNvSpPr/>
          <p:nvPr/>
        </p:nvSpPr>
        <p:spPr>
          <a:xfrm>
            <a:off x="2719025" y="1039898"/>
            <a:ext cx="3517200" cy="763200"/>
          </a:xfrm>
          <a:prstGeom prst="roundRect">
            <a:avLst>
              <a:gd fmla="val 16667" name="adj"/>
            </a:avLst>
          </a:prstGeom>
          <a:solidFill>
            <a:srgbClr val="0B539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800">
                <a:solidFill>
                  <a:srgbClr val="FFFFFF"/>
                </a:solidFill>
              </a:rPr>
              <a:t>Diferencias con la Virtualización</a:t>
            </a:r>
            <a:endParaRPr b="0" i="0" sz="1800" u="none" cap="none" strike="noStrike">
              <a:latin typeface="Arial"/>
              <a:ea typeface="Arial"/>
              <a:cs typeface="Arial"/>
              <a:sym typeface="Arial"/>
            </a:endParaRPr>
          </a:p>
        </p:txBody>
      </p:sp>
      <p:grpSp>
        <p:nvGrpSpPr>
          <p:cNvPr id="1316" name="Google Shape;1316;p34"/>
          <p:cNvGrpSpPr/>
          <p:nvPr/>
        </p:nvGrpSpPr>
        <p:grpSpPr>
          <a:xfrm>
            <a:off x="540993" y="4851929"/>
            <a:ext cx="7729281" cy="1367309"/>
            <a:chOff x="1593000" y="2322568"/>
            <a:chExt cx="5957975" cy="643500"/>
          </a:xfrm>
        </p:grpSpPr>
        <p:sp>
          <p:nvSpPr>
            <p:cNvPr id="1317" name="Google Shape;1317;p3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4"/>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4"/>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Requiere un Administrador </a:t>
              </a:r>
              <a:endParaRPr sz="18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-Gestión de recursos- </a:t>
              </a:r>
              <a:endParaRPr sz="1800">
                <a:solidFill>
                  <a:srgbClr val="FFFFFF"/>
                </a:solidFill>
                <a:latin typeface="Roboto Medium"/>
                <a:ea typeface="Roboto Medium"/>
                <a:cs typeface="Roboto Medium"/>
                <a:sym typeface="Roboto Medium"/>
              </a:endParaRPr>
            </a:p>
          </p:txBody>
        </p:sp>
        <p:sp>
          <p:nvSpPr>
            <p:cNvPr id="1321" name="Google Shape;1321;p3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4"/>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03</a:t>
              </a:r>
              <a:endParaRPr sz="2600">
                <a:solidFill>
                  <a:srgbClr val="FFFFFF"/>
                </a:solidFill>
                <a:latin typeface="Roboto Thin"/>
                <a:ea typeface="Roboto Thin"/>
                <a:cs typeface="Roboto Thin"/>
                <a:sym typeface="Roboto Thin"/>
              </a:endParaRPr>
            </a:p>
          </p:txBody>
        </p:sp>
        <p:sp>
          <p:nvSpPr>
            <p:cNvPr id="1323" name="Google Shape;1323;p3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Clr>
                  <a:srgbClr val="A72A1E"/>
                </a:buClr>
                <a:buSzPts val="1600"/>
                <a:buFont typeface="Roboto"/>
                <a:buChar char="●"/>
              </a:pPr>
              <a:r>
                <a:rPr b="1" lang="en" sz="1600">
                  <a:solidFill>
                    <a:srgbClr val="A72A1E"/>
                  </a:solidFill>
                  <a:latin typeface="Roboto"/>
                  <a:ea typeface="Roboto"/>
                  <a:cs typeface="Roboto"/>
                  <a:sym typeface="Roboto"/>
                </a:rPr>
                <a:t>Permite autoservicio (el usuario aprovisiona lo que necesita cuando lo necesita)</a:t>
              </a:r>
              <a:endParaRPr b="1" sz="1600">
                <a:solidFill>
                  <a:srgbClr val="A72A1E"/>
                </a:solidFill>
                <a:latin typeface="Roboto"/>
                <a:ea typeface="Roboto"/>
                <a:cs typeface="Roboto"/>
                <a:sym typeface="Roboto"/>
              </a:endParaRPr>
            </a:p>
            <a:p>
              <a:pPr indent="-330200" lvl="0" marL="457200" rtl="0" algn="l">
                <a:lnSpc>
                  <a:spcPct val="115000"/>
                </a:lnSpc>
                <a:spcBef>
                  <a:spcPts val="0"/>
                </a:spcBef>
                <a:spcAft>
                  <a:spcPts val="0"/>
                </a:spcAft>
                <a:buClr>
                  <a:srgbClr val="A72A1E"/>
                </a:buClr>
                <a:buSzPts val="1600"/>
                <a:buFont typeface="Roboto"/>
                <a:buChar char="●"/>
              </a:pPr>
              <a:r>
                <a:rPr b="1" lang="en" sz="1600">
                  <a:solidFill>
                    <a:srgbClr val="A72A1E"/>
                  </a:solidFill>
                  <a:latin typeface="Roboto"/>
                  <a:ea typeface="Roboto"/>
                  <a:cs typeface="Roboto"/>
                  <a:sym typeface="Roboto"/>
                </a:rPr>
                <a:t>Diseñado para el usuario final </a:t>
              </a:r>
              <a:endParaRPr b="1" sz="1600">
                <a:solidFill>
                  <a:srgbClr val="A72A1E"/>
                </a:solidFill>
                <a:latin typeface="Roboto"/>
                <a:ea typeface="Roboto"/>
                <a:cs typeface="Roboto"/>
                <a:sym typeface="Roboto"/>
              </a:endParaRPr>
            </a:p>
          </p:txBody>
        </p:sp>
      </p:grpSp>
      <p:grpSp>
        <p:nvGrpSpPr>
          <p:cNvPr id="1324" name="Google Shape;1324;p34"/>
          <p:cNvGrpSpPr/>
          <p:nvPr/>
        </p:nvGrpSpPr>
        <p:grpSpPr>
          <a:xfrm>
            <a:off x="540993" y="3459947"/>
            <a:ext cx="7729281" cy="1367309"/>
            <a:chOff x="1593000" y="2322568"/>
            <a:chExt cx="5957975" cy="643500"/>
          </a:xfrm>
        </p:grpSpPr>
        <p:sp>
          <p:nvSpPr>
            <p:cNvPr id="1325" name="Google Shape;1325;p3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4"/>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4"/>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Funciones manuales </a:t>
              </a:r>
              <a:endParaRPr sz="18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y/o scripts </a:t>
              </a:r>
              <a:endParaRPr sz="1800">
                <a:solidFill>
                  <a:srgbClr val="FFFFFF"/>
                </a:solidFill>
                <a:latin typeface="Roboto Medium"/>
                <a:ea typeface="Roboto Medium"/>
                <a:cs typeface="Roboto Medium"/>
                <a:sym typeface="Roboto Medium"/>
              </a:endParaRPr>
            </a:p>
          </p:txBody>
        </p:sp>
        <p:sp>
          <p:nvSpPr>
            <p:cNvPr id="1329" name="Google Shape;1329;p3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4"/>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02</a:t>
              </a:r>
              <a:endParaRPr sz="2600">
                <a:solidFill>
                  <a:srgbClr val="FFFFFF"/>
                </a:solidFill>
                <a:latin typeface="Roboto Thin"/>
                <a:ea typeface="Roboto Thin"/>
                <a:cs typeface="Roboto Thin"/>
                <a:sym typeface="Roboto Thin"/>
              </a:endParaRPr>
            </a:p>
          </p:txBody>
        </p:sp>
        <p:sp>
          <p:nvSpPr>
            <p:cNvPr id="1331" name="Google Shape;1331;p3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A72A1E"/>
                </a:buClr>
                <a:buSzPts val="1800"/>
                <a:buFont typeface="Roboto"/>
                <a:buChar char="●"/>
              </a:pPr>
              <a:r>
                <a:rPr b="1" lang="en" sz="1800">
                  <a:solidFill>
                    <a:srgbClr val="A72A1E"/>
                  </a:solidFill>
                  <a:latin typeface="Roboto"/>
                  <a:ea typeface="Roboto"/>
                  <a:cs typeface="Roboto"/>
                  <a:sym typeface="Roboto"/>
                </a:rPr>
                <a:t>Automatización desde el primer momento</a:t>
              </a:r>
              <a:endParaRPr b="1" sz="1800">
                <a:solidFill>
                  <a:srgbClr val="A72A1E"/>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800">
                <a:solidFill>
                  <a:srgbClr val="A72A1E"/>
                </a:solidFill>
                <a:latin typeface="Roboto"/>
                <a:ea typeface="Roboto"/>
                <a:cs typeface="Roboto"/>
                <a:sym typeface="Roboto"/>
              </a:endParaRPr>
            </a:p>
          </p:txBody>
        </p:sp>
      </p:grpSp>
      <p:grpSp>
        <p:nvGrpSpPr>
          <p:cNvPr id="1332" name="Google Shape;1332;p34"/>
          <p:cNvGrpSpPr/>
          <p:nvPr/>
        </p:nvGrpSpPr>
        <p:grpSpPr>
          <a:xfrm>
            <a:off x="540993" y="2067946"/>
            <a:ext cx="7729281" cy="1367309"/>
            <a:chOff x="1593000" y="2322568"/>
            <a:chExt cx="5957975" cy="643500"/>
          </a:xfrm>
        </p:grpSpPr>
        <p:sp>
          <p:nvSpPr>
            <p:cNvPr id="1333" name="Google Shape;1333;p34"/>
            <p:cNvSpPr/>
            <p:nvPr/>
          </p:nvSpPr>
          <p:spPr>
            <a:xfrm>
              <a:off x="3728375" y="2322568"/>
              <a:ext cx="3822600" cy="6435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4"/>
            <p:cNvSpPr/>
            <p:nvPr/>
          </p:nvSpPr>
          <p:spPr>
            <a:xfrm flipH="1">
              <a:off x="2283025" y="2322575"/>
              <a:ext cx="1844400" cy="642600"/>
            </a:xfrm>
            <a:prstGeom prst="rect">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4"/>
            <p:cNvSpPr/>
            <p:nvPr/>
          </p:nvSpPr>
          <p:spPr>
            <a:xfrm rot="-5400000">
              <a:off x="3501574" y="1934671"/>
              <a:ext cx="643356" cy="1419149"/>
            </a:xfrm>
            <a:prstGeom prst="flowChartOffpageConnector">
              <a:avLst/>
            </a:prstGeom>
            <a:solidFill>
              <a:srgbClr val="A72A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4"/>
            <p:cNvSpPr/>
            <p:nvPr/>
          </p:nvSpPr>
          <p:spPr>
            <a:xfrm>
              <a:off x="2342625" y="2399951"/>
              <a:ext cx="1940700" cy="495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Roboto Medium"/>
                  <a:ea typeface="Roboto Medium"/>
                  <a:cs typeface="Roboto Medium"/>
                  <a:sym typeface="Roboto Medium"/>
                </a:rPr>
                <a:t>Virtualización exige cuidado y Alimentación</a:t>
              </a:r>
              <a:endParaRPr sz="1800">
                <a:solidFill>
                  <a:srgbClr val="FFFFFF"/>
                </a:solidFill>
                <a:latin typeface="Roboto Medium"/>
                <a:ea typeface="Roboto Medium"/>
                <a:cs typeface="Roboto Medium"/>
                <a:sym typeface="Roboto Medium"/>
              </a:endParaRPr>
            </a:p>
            <a:p>
              <a:pPr indent="0" lvl="0" marL="0" rtl="0" algn="l">
                <a:lnSpc>
                  <a:spcPct val="115000"/>
                </a:lnSpc>
                <a:spcBef>
                  <a:spcPts val="0"/>
                </a:spcBef>
                <a:spcAft>
                  <a:spcPts val="0"/>
                </a:spcAft>
                <a:buNone/>
              </a:pPr>
              <a:r>
                <a:t/>
              </a:r>
              <a:endParaRPr sz="1000">
                <a:solidFill>
                  <a:srgbClr val="FFFFFF"/>
                </a:solidFill>
                <a:latin typeface="Roboto Medium"/>
                <a:ea typeface="Roboto Medium"/>
                <a:cs typeface="Roboto Medium"/>
                <a:sym typeface="Roboto Medium"/>
              </a:endParaRPr>
            </a:p>
          </p:txBody>
        </p:sp>
        <p:sp>
          <p:nvSpPr>
            <p:cNvPr id="1337" name="Google Shape;1337;p34"/>
            <p:cNvSpPr/>
            <p:nvPr/>
          </p:nvSpPr>
          <p:spPr>
            <a:xfrm>
              <a:off x="1593000" y="2322568"/>
              <a:ext cx="690000" cy="642300"/>
            </a:xfrm>
            <a:prstGeom prst="rect">
              <a:avLst/>
            </a:prstGeom>
            <a:solidFill>
              <a:srgbClr val="B02C20"/>
            </a:solidFill>
            <a:ln>
              <a:noFill/>
            </a:ln>
            <a:effectLst>
              <a:outerShdw blurRad="71438" rotWithShape="0" algn="bl" dir="2700000" dist="28575">
                <a:srgbClr val="000000">
                  <a:alpha val="17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4"/>
            <p:cNvSpPr/>
            <p:nvPr/>
          </p:nvSpPr>
          <p:spPr>
            <a:xfrm>
              <a:off x="1593000" y="2322575"/>
              <a:ext cx="690000" cy="642600"/>
            </a:xfrm>
            <a:prstGeom prst="rect">
              <a:avLst/>
            </a:prstGeom>
            <a:solidFill>
              <a:srgbClr val="BE2F2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FFFFFF"/>
                  </a:solidFill>
                  <a:latin typeface="Roboto Thin"/>
                  <a:ea typeface="Roboto Thin"/>
                  <a:cs typeface="Roboto Thin"/>
                  <a:sym typeface="Roboto Thin"/>
                </a:rPr>
                <a:t>01</a:t>
              </a:r>
              <a:endParaRPr sz="2600">
                <a:solidFill>
                  <a:srgbClr val="FFFFFF"/>
                </a:solidFill>
                <a:latin typeface="Roboto Thin"/>
                <a:ea typeface="Roboto Thin"/>
                <a:cs typeface="Roboto Thin"/>
                <a:sym typeface="Roboto Thin"/>
              </a:endParaRPr>
            </a:p>
          </p:txBody>
        </p:sp>
        <p:sp>
          <p:nvSpPr>
            <p:cNvPr id="1339" name="Google Shape;1339;p34"/>
            <p:cNvSpPr/>
            <p:nvPr/>
          </p:nvSpPr>
          <p:spPr>
            <a:xfrm>
              <a:off x="4387850" y="2323750"/>
              <a:ext cx="2971200" cy="6423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rgbClr val="A72A1E"/>
                </a:buClr>
                <a:buSzPts val="1800"/>
                <a:buFont typeface="Roboto"/>
                <a:buChar char="●"/>
              </a:pPr>
              <a:r>
                <a:rPr b="1" lang="en" sz="1800">
                  <a:solidFill>
                    <a:srgbClr val="A72A1E"/>
                  </a:solidFill>
                  <a:latin typeface="Roboto"/>
                  <a:ea typeface="Roboto"/>
                  <a:cs typeface="Roboto"/>
                  <a:sym typeface="Roboto"/>
                </a:rPr>
                <a:t>Recursos Agnosticos y Desechables</a:t>
              </a:r>
              <a:endParaRPr b="1" sz="1800">
                <a:solidFill>
                  <a:srgbClr val="A72A1E"/>
                </a:solidFill>
                <a:latin typeface="Roboto"/>
                <a:ea typeface="Roboto"/>
                <a:cs typeface="Roboto"/>
                <a:sym typeface="Roboto"/>
              </a:endParaRPr>
            </a:p>
            <a:p>
              <a:pPr indent="-342900" lvl="0" marL="457200" rtl="0" algn="l">
                <a:lnSpc>
                  <a:spcPct val="115000"/>
                </a:lnSpc>
                <a:spcBef>
                  <a:spcPts val="0"/>
                </a:spcBef>
                <a:spcAft>
                  <a:spcPts val="0"/>
                </a:spcAft>
                <a:buClr>
                  <a:srgbClr val="A72A1E"/>
                </a:buClr>
                <a:buSzPts val="1800"/>
                <a:buFont typeface="Roboto"/>
                <a:buChar char="●"/>
              </a:pPr>
              <a:r>
                <a:rPr b="1" lang="en" sz="1800">
                  <a:solidFill>
                    <a:srgbClr val="A72A1E"/>
                  </a:solidFill>
                  <a:latin typeface="Roboto"/>
                  <a:ea typeface="Roboto"/>
                  <a:cs typeface="Roboto"/>
                  <a:sym typeface="Roboto"/>
                </a:rPr>
                <a:t>Adiós a la Reconstruccion y Reeimplementacion</a:t>
              </a:r>
              <a:endParaRPr b="1" sz="1800">
                <a:solidFill>
                  <a:srgbClr val="A72A1E"/>
                </a:solidFill>
                <a:latin typeface="Roboto"/>
                <a:ea typeface="Roboto"/>
                <a:cs typeface="Roboto"/>
                <a:sym typeface="Robot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35"/>
          <p:cNvSpPr txBox="1"/>
          <p:nvPr>
            <p:ph type="title"/>
          </p:nvPr>
        </p:nvSpPr>
        <p:spPr>
          <a:xfrm>
            <a:off x="83100" y="136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UMCloud: Onboarding</a:t>
            </a:r>
            <a:endParaRPr/>
          </a:p>
        </p:txBody>
      </p:sp>
      <p:sp>
        <p:nvSpPr>
          <p:cNvPr id="1345" name="Google Shape;1345;p35"/>
          <p:cNvSpPr txBox="1"/>
          <p:nvPr>
            <p:ph idx="1" type="body"/>
          </p:nvPr>
        </p:nvSpPr>
        <p:spPr>
          <a:xfrm>
            <a:off x="122250" y="1052075"/>
            <a:ext cx="9051900" cy="5840400"/>
          </a:xfrm>
          <a:prstGeom prst="rect">
            <a:avLst/>
          </a:prstGeom>
        </p:spPr>
        <p:txBody>
          <a:bodyPr anchorCtr="0" anchor="t" bIns="91425" lIns="91425" spcFirstLastPara="1" rIns="91425" wrap="square" tIns="91425">
            <a:noAutofit/>
          </a:bodyPr>
          <a:lstStyle/>
          <a:p>
            <a:pPr indent="-381000" lvl="0" marL="457200" rtl="0" algn="l">
              <a:spcBef>
                <a:spcPts val="300"/>
              </a:spcBef>
              <a:spcAft>
                <a:spcPts val="0"/>
              </a:spcAft>
              <a:buClr>
                <a:srgbClr val="24292E"/>
              </a:buClr>
              <a:buSzPts val="2400"/>
              <a:buAutoNum type="arabicPeriod"/>
            </a:pPr>
            <a:r>
              <a:rPr lang="en" sz="2400" u="sng">
                <a:solidFill>
                  <a:schemeClr val="hlink"/>
                </a:solidFill>
                <a:highlight>
                  <a:srgbClr val="FFFFFF"/>
                </a:highlight>
                <a:hlinkClick r:id="rId3"/>
              </a:rPr>
              <a:t>https://cloud.um.edu.ar</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381000" lvl="0" marL="457200" rtl="0" algn="l">
              <a:spcBef>
                <a:spcPts val="1200"/>
              </a:spcBef>
              <a:spcAft>
                <a:spcPts val="0"/>
              </a:spcAft>
              <a:buClr>
                <a:srgbClr val="24292E"/>
              </a:buClr>
              <a:buSzPts val="2400"/>
              <a:buAutoNum type="arabicPeriod"/>
            </a:pPr>
            <a:r>
              <a:rPr lang="en" sz="2400">
                <a:solidFill>
                  <a:srgbClr val="24292E"/>
                </a:solidFill>
                <a:highlight>
                  <a:srgbClr val="FFFFFF"/>
                </a:highlight>
              </a:rPr>
              <a:t>Oauth [“apellido um.edu.ar”]</a:t>
            </a:r>
            <a:endParaRPr sz="2400">
              <a:solidFill>
                <a:srgbClr val="24292E"/>
              </a:solidFill>
              <a:highlight>
                <a:srgbClr val="FFFFFF"/>
              </a:highlight>
            </a:endParaRPr>
          </a:p>
          <a:p>
            <a:pPr indent="-381000" lvl="1" marL="914400" rtl="0" algn="l">
              <a:spcBef>
                <a:spcPts val="0"/>
              </a:spcBef>
              <a:spcAft>
                <a:spcPts val="0"/>
              </a:spcAft>
              <a:buClr>
                <a:srgbClr val="24292E"/>
              </a:buClr>
              <a:buSzPts val="2400"/>
              <a:buAutoNum type="alphaLcPeriod"/>
            </a:pPr>
            <a:r>
              <a:rPr lang="en" sz="2400">
                <a:solidFill>
                  <a:srgbClr val="24292E"/>
                </a:solidFill>
                <a:highlight>
                  <a:srgbClr val="FFFFFF"/>
                </a:highlight>
              </a:rPr>
              <a:t>@um.edu.ar</a:t>
            </a:r>
            <a:endParaRPr sz="2400">
              <a:solidFill>
                <a:srgbClr val="24292E"/>
              </a:solidFill>
              <a:highlight>
                <a:srgbClr val="FFFFFF"/>
              </a:highlight>
            </a:endParaRPr>
          </a:p>
          <a:p>
            <a:pPr indent="-381000" lvl="1" marL="914400" rtl="0" algn="l">
              <a:spcBef>
                <a:spcPts val="0"/>
              </a:spcBef>
              <a:spcAft>
                <a:spcPts val="0"/>
              </a:spcAft>
              <a:buClr>
                <a:srgbClr val="24292E"/>
              </a:buClr>
              <a:buSzPts val="2400"/>
              <a:buAutoNum type="alphaLcPeriod"/>
            </a:pPr>
            <a:r>
              <a:rPr lang="en" sz="2400">
                <a:solidFill>
                  <a:srgbClr val="24292E"/>
                </a:solidFill>
                <a:highlight>
                  <a:srgbClr val="FFFFFF"/>
                </a:highlight>
              </a:rPr>
              <a:t>@alumno.um.edu.ar</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0" rtl="0" algn="l">
              <a:lnSpc>
                <a:spcPct val="150000"/>
              </a:lnSpc>
              <a:spcBef>
                <a:spcPts val="1200"/>
              </a:spcBef>
              <a:spcAft>
                <a:spcPts val="0"/>
              </a:spcAft>
              <a:buNone/>
            </a:pPr>
            <a:r>
              <a:t/>
            </a:r>
            <a:endParaRPr b="1" sz="2200"/>
          </a:p>
          <a:p>
            <a:pPr indent="0" lvl="0" marL="0" rtl="0" algn="l">
              <a:spcBef>
                <a:spcPts val="0"/>
              </a:spcBef>
              <a:spcAft>
                <a:spcPts val="1600"/>
              </a:spcAft>
              <a:buNone/>
            </a:pPr>
            <a:r>
              <a:t/>
            </a:r>
            <a:endParaRPr sz="2000"/>
          </a:p>
        </p:txBody>
      </p:sp>
      <p:pic>
        <p:nvPicPr>
          <p:cNvPr id="1346" name="Google Shape;1346;p35"/>
          <p:cNvPicPr preferRelativeResize="0"/>
          <p:nvPr/>
        </p:nvPicPr>
        <p:blipFill rotWithShape="1">
          <a:blip r:embed="rId4">
            <a:alphaModFix/>
          </a:blip>
          <a:srcRect b="54693" l="22501" r="26381" t="0"/>
          <a:stretch/>
        </p:blipFill>
        <p:spPr>
          <a:xfrm>
            <a:off x="4354275" y="899675"/>
            <a:ext cx="4674002" cy="2663149"/>
          </a:xfrm>
          <a:prstGeom prst="rect">
            <a:avLst/>
          </a:prstGeom>
          <a:noFill/>
          <a:ln cap="flat" cmpd="sng" w="9525">
            <a:solidFill>
              <a:schemeClr val="dk2"/>
            </a:solidFill>
            <a:prstDash val="solid"/>
            <a:round/>
            <a:headEnd len="sm" w="sm" type="none"/>
            <a:tailEnd len="sm" w="sm" type="none"/>
          </a:ln>
        </p:spPr>
      </p:pic>
      <p:sp>
        <p:nvSpPr>
          <p:cNvPr id="1347" name="Google Shape;1347;p35"/>
          <p:cNvSpPr/>
          <p:nvPr/>
        </p:nvSpPr>
        <p:spPr>
          <a:xfrm>
            <a:off x="4662598" y="3127900"/>
            <a:ext cx="728100" cy="3060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48" name="Google Shape;1348;p35"/>
          <p:cNvPicPr preferRelativeResize="0"/>
          <p:nvPr/>
        </p:nvPicPr>
        <p:blipFill rotWithShape="1">
          <a:blip r:embed="rId5">
            <a:alphaModFix/>
          </a:blip>
          <a:srcRect b="20062" l="33411" r="33818" t="28218"/>
          <a:stretch/>
        </p:blipFill>
        <p:spPr>
          <a:xfrm>
            <a:off x="5131525" y="3614025"/>
            <a:ext cx="2996399" cy="304017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36"/>
          <p:cNvSpPr txBox="1"/>
          <p:nvPr>
            <p:ph type="title"/>
          </p:nvPr>
        </p:nvSpPr>
        <p:spPr>
          <a:xfrm>
            <a:off x="83100" y="136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UMCloud: Onboarding</a:t>
            </a:r>
            <a:endParaRPr/>
          </a:p>
          <a:p>
            <a:pPr indent="0" lvl="0" marL="0" rtl="0" algn="l">
              <a:spcBef>
                <a:spcPts val="0"/>
              </a:spcBef>
              <a:spcAft>
                <a:spcPts val="0"/>
              </a:spcAft>
              <a:buNone/>
            </a:pPr>
            <a:r>
              <a:t/>
            </a:r>
            <a:endParaRPr/>
          </a:p>
        </p:txBody>
      </p:sp>
      <p:sp>
        <p:nvSpPr>
          <p:cNvPr id="1354" name="Google Shape;1354;p36"/>
          <p:cNvSpPr txBox="1"/>
          <p:nvPr>
            <p:ph idx="1" type="body"/>
          </p:nvPr>
        </p:nvSpPr>
        <p:spPr>
          <a:xfrm>
            <a:off x="120550" y="1017600"/>
            <a:ext cx="9051900" cy="58404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sz="2400">
                <a:solidFill>
                  <a:srgbClr val="24292E"/>
                </a:solidFill>
                <a:highlight>
                  <a:srgbClr val="FFFFFF"/>
                </a:highlight>
              </a:rPr>
              <a:t>3.  </a:t>
            </a:r>
            <a:r>
              <a:rPr lang="en" sz="2400" u="sng">
                <a:solidFill>
                  <a:schemeClr val="hlink"/>
                </a:solidFill>
                <a:highlight>
                  <a:srgbClr val="FFFFFF"/>
                </a:highlight>
                <a:hlinkClick r:id="rId3"/>
              </a:rPr>
              <a:t>https://my.cloud.um.edu.ar</a:t>
            </a:r>
            <a:r>
              <a:rPr lang="en" sz="2400">
                <a:solidFill>
                  <a:srgbClr val="24292E"/>
                </a:solidFill>
                <a:highlight>
                  <a:srgbClr val="FFFFFF"/>
                </a:highlight>
              </a:rPr>
              <a:t>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914400" rtl="0" algn="l">
              <a:spcBef>
                <a:spcPts val="1200"/>
              </a:spcBef>
              <a:spcAft>
                <a:spcPts val="0"/>
              </a:spcAft>
              <a:buNone/>
            </a:pPr>
            <a:r>
              <a:t/>
            </a:r>
            <a:endParaRPr sz="2400">
              <a:solidFill>
                <a:srgbClr val="24292E"/>
              </a:solidFill>
              <a:highlight>
                <a:srgbClr val="FFFFFF"/>
              </a:highlight>
            </a:endParaRPr>
          </a:p>
          <a:p>
            <a:pPr indent="0" lvl="0" marL="457200" rtl="0" algn="l">
              <a:spcBef>
                <a:spcPts val="1200"/>
              </a:spcBef>
              <a:spcAft>
                <a:spcPts val="0"/>
              </a:spcAft>
              <a:buNone/>
            </a:pPr>
            <a:r>
              <a:t/>
            </a:r>
            <a:endParaRPr sz="2400">
              <a:solidFill>
                <a:srgbClr val="24292E"/>
              </a:solidFill>
              <a:highlight>
                <a:srgbClr val="FFFFFF"/>
              </a:highlight>
            </a:endParaRPr>
          </a:p>
          <a:p>
            <a:pPr indent="0" lvl="0" marL="0" rtl="0" algn="l">
              <a:lnSpc>
                <a:spcPct val="150000"/>
              </a:lnSpc>
              <a:spcBef>
                <a:spcPts val="1200"/>
              </a:spcBef>
              <a:spcAft>
                <a:spcPts val="0"/>
              </a:spcAft>
              <a:buNone/>
            </a:pPr>
            <a:r>
              <a:t/>
            </a:r>
            <a:endParaRPr b="1" sz="2200"/>
          </a:p>
          <a:p>
            <a:pPr indent="0" lvl="0" marL="0" rtl="0" algn="l">
              <a:spcBef>
                <a:spcPts val="0"/>
              </a:spcBef>
              <a:spcAft>
                <a:spcPts val="1600"/>
              </a:spcAft>
              <a:buNone/>
            </a:pPr>
            <a:r>
              <a:t/>
            </a:r>
            <a:endParaRPr sz="2000"/>
          </a:p>
        </p:txBody>
      </p:sp>
      <p:sp>
        <p:nvSpPr>
          <p:cNvPr id="1355" name="Google Shape;1355;p36"/>
          <p:cNvSpPr/>
          <p:nvPr/>
        </p:nvSpPr>
        <p:spPr>
          <a:xfrm>
            <a:off x="4662598" y="3127900"/>
            <a:ext cx="728100" cy="3060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56" name="Google Shape;1356;p36"/>
          <p:cNvPicPr preferRelativeResize="0"/>
          <p:nvPr/>
        </p:nvPicPr>
        <p:blipFill rotWithShape="1">
          <a:blip r:embed="rId4">
            <a:alphaModFix/>
          </a:blip>
          <a:srcRect b="8947" l="0" r="0" t="17894"/>
          <a:stretch/>
        </p:blipFill>
        <p:spPr>
          <a:xfrm>
            <a:off x="344650" y="1796975"/>
            <a:ext cx="8603700" cy="4046299"/>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37"/>
          <p:cNvSpPr txBox="1"/>
          <p:nvPr>
            <p:ph type="title"/>
          </p:nvPr>
        </p:nvSpPr>
        <p:spPr>
          <a:xfrm>
            <a:off x="235500" y="1490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UMCloud: Onboarding</a:t>
            </a:r>
            <a:endParaRPr/>
          </a:p>
          <a:p>
            <a:pPr indent="0" lvl="0" marL="0" rtl="0" algn="l">
              <a:spcBef>
                <a:spcPts val="0"/>
              </a:spcBef>
              <a:spcAft>
                <a:spcPts val="0"/>
              </a:spcAft>
              <a:buClr>
                <a:schemeClr val="dk1"/>
              </a:buClr>
              <a:buSzPts val="1100"/>
              <a:buFont typeface="Arial"/>
              <a:buNone/>
            </a:pPr>
            <a:r>
              <a:t/>
            </a:r>
            <a:endParaRPr/>
          </a:p>
        </p:txBody>
      </p:sp>
      <p:sp>
        <p:nvSpPr>
          <p:cNvPr id="1362" name="Google Shape;1362;p37"/>
          <p:cNvSpPr txBox="1"/>
          <p:nvPr>
            <p:ph idx="1" type="body"/>
          </p:nvPr>
        </p:nvSpPr>
        <p:spPr>
          <a:xfrm>
            <a:off x="235500" y="66558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t>4. Horizon Dashboard </a:t>
            </a:r>
            <a:r>
              <a:rPr b="1" lang="en" sz="2400" u="sng">
                <a:solidFill>
                  <a:schemeClr val="hlink"/>
                </a:solidFill>
                <a:hlinkClick r:id="rId3"/>
              </a:rPr>
              <a:t>https://console.cloud.um.edu.ar</a:t>
            </a:r>
            <a:r>
              <a:rPr b="1" lang="en" sz="2400"/>
              <a:t> </a:t>
            </a:r>
            <a:endParaRPr b="1" sz="2400"/>
          </a:p>
        </p:txBody>
      </p:sp>
      <p:pic>
        <p:nvPicPr>
          <p:cNvPr id="1363" name="Google Shape;1363;p37"/>
          <p:cNvPicPr preferRelativeResize="0"/>
          <p:nvPr/>
        </p:nvPicPr>
        <p:blipFill>
          <a:blip r:embed="rId4">
            <a:alphaModFix/>
          </a:blip>
          <a:stretch>
            <a:fillRect/>
          </a:stretch>
        </p:blipFill>
        <p:spPr>
          <a:xfrm>
            <a:off x="348600" y="1192751"/>
            <a:ext cx="8446799" cy="543010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38"/>
          <p:cNvSpPr txBox="1"/>
          <p:nvPr>
            <p:ph type="title"/>
          </p:nvPr>
        </p:nvSpPr>
        <p:spPr>
          <a:xfrm>
            <a:off x="148750" y="20224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t>Cloud Classic</a:t>
            </a:r>
            <a:endParaRPr sz="5200"/>
          </a:p>
          <a:p>
            <a:pPr indent="0" lvl="0" marL="0" rtl="0" algn="ctr">
              <a:spcBef>
                <a:spcPts val="0"/>
              </a:spcBef>
              <a:spcAft>
                <a:spcPts val="0"/>
              </a:spcAft>
              <a:buClr>
                <a:schemeClr val="dk1"/>
              </a:buClr>
              <a:buSzPts val="1100"/>
              <a:buFont typeface="Arial"/>
              <a:buNone/>
            </a:pPr>
            <a:r>
              <a:rPr lang="en" sz="5200"/>
              <a:t>Caso Práctico</a:t>
            </a:r>
            <a:endParaRPr sz="5200"/>
          </a:p>
          <a:p>
            <a:pPr indent="0" lvl="0" marL="0" rtl="0" algn="ctr">
              <a:spcBef>
                <a:spcPts val="0"/>
              </a:spcBef>
              <a:spcAft>
                <a:spcPts val="0"/>
              </a:spcAft>
              <a:buClr>
                <a:schemeClr val="dk1"/>
              </a:buClr>
              <a:buSzPts val="1100"/>
              <a:buFont typeface="Arial"/>
              <a:buNone/>
            </a:pPr>
            <a:r>
              <a:t/>
            </a:r>
            <a:endParaRPr sz="5200"/>
          </a:p>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39"/>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Aplicación Web con múltiples capas: Wordpress </a:t>
            </a:r>
            <a:endParaRPr/>
          </a:p>
        </p:txBody>
      </p:sp>
      <p:sp>
        <p:nvSpPr>
          <p:cNvPr id="1374" name="Google Shape;1374;p39"/>
          <p:cNvSpPr/>
          <p:nvPr/>
        </p:nvSpPr>
        <p:spPr>
          <a:xfrm>
            <a:off x="6808675" y="3297850"/>
            <a:ext cx="1122300" cy="1423500"/>
          </a:xfrm>
          <a:prstGeom prst="can">
            <a:avLst>
              <a:gd fmla="val 25000" name="adj"/>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a:t>MySQL</a:t>
            </a:r>
            <a:endParaRPr/>
          </a:p>
        </p:txBody>
      </p:sp>
      <p:sp>
        <p:nvSpPr>
          <p:cNvPr id="1375" name="Google Shape;1375;p39"/>
          <p:cNvSpPr/>
          <p:nvPr/>
        </p:nvSpPr>
        <p:spPr>
          <a:xfrm>
            <a:off x="3768350" y="1724950"/>
            <a:ext cx="1806900" cy="1834200"/>
          </a:xfrm>
          <a:prstGeom prst="triangl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WebAPP</a:t>
            </a:r>
            <a:endParaRPr b="1" sz="1100"/>
          </a:p>
          <a:p>
            <a:pPr indent="0" lvl="0" marL="0" rtl="0" algn="ctr">
              <a:spcBef>
                <a:spcPts val="0"/>
              </a:spcBef>
              <a:spcAft>
                <a:spcPts val="0"/>
              </a:spcAft>
              <a:buNone/>
            </a:pPr>
            <a:r>
              <a:rPr b="1" lang="en" sz="1100"/>
              <a:t>01</a:t>
            </a:r>
            <a:endParaRPr b="1" sz="1100"/>
          </a:p>
          <a:p>
            <a:pPr indent="0" lvl="0" marL="0" rtl="0" algn="ctr">
              <a:spcBef>
                <a:spcPts val="0"/>
              </a:spcBef>
              <a:spcAft>
                <a:spcPts val="0"/>
              </a:spcAft>
              <a:buNone/>
            </a:pPr>
            <a:r>
              <a:rPr lang="en" sz="1100"/>
              <a:t>Apache</a:t>
            </a:r>
            <a:endParaRPr sz="1100"/>
          </a:p>
          <a:p>
            <a:pPr indent="0" lvl="0" marL="0" rtl="0" algn="ctr">
              <a:spcBef>
                <a:spcPts val="0"/>
              </a:spcBef>
              <a:spcAft>
                <a:spcPts val="0"/>
              </a:spcAft>
              <a:buNone/>
            </a:pPr>
            <a:r>
              <a:rPr lang="en" sz="1100"/>
              <a:t> +</a:t>
            </a:r>
            <a:endParaRPr sz="1100"/>
          </a:p>
          <a:p>
            <a:pPr indent="0" lvl="0" marL="0" rtl="0" algn="ctr">
              <a:spcBef>
                <a:spcPts val="0"/>
              </a:spcBef>
              <a:spcAft>
                <a:spcPts val="0"/>
              </a:spcAft>
              <a:buNone/>
            </a:pPr>
            <a:r>
              <a:rPr lang="en" sz="1100"/>
              <a:t> php</a:t>
            </a:r>
            <a:endParaRPr sz="1100"/>
          </a:p>
        </p:txBody>
      </p:sp>
      <p:sp>
        <p:nvSpPr>
          <p:cNvPr id="1376" name="Google Shape;1376;p39"/>
          <p:cNvSpPr/>
          <p:nvPr/>
        </p:nvSpPr>
        <p:spPr>
          <a:xfrm>
            <a:off x="3768350" y="4012775"/>
            <a:ext cx="1806900" cy="1834200"/>
          </a:xfrm>
          <a:prstGeom prst="triangl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WebAPP</a:t>
            </a:r>
            <a:endParaRPr b="1" sz="1100"/>
          </a:p>
          <a:p>
            <a:pPr indent="0" lvl="0" marL="0" rtl="0" algn="ctr">
              <a:spcBef>
                <a:spcPts val="0"/>
              </a:spcBef>
              <a:spcAft>
                <a:spcPts val="0"/>
              </a:spcAft>
              <a:buNone/>
            </a:pPr>
            <a:r>
              <a:rPr b="1" lang="en" sz="1100"/>
              <a:t>02</a:t>
            </a:r>
            <a:endParaRPr b="1" sz="1100"/>
          </a:p>
          <a:p>
            <a:pPr indent="0" lvl="0" marL="0" rtl="0" algn="ctr">
              <a:spcBef>
                <a:spcPts val="0"/>
              </a:spcBef>
              <a:spcAft>
                <a:spcPts val="0"/>
              </a:spcAft>
              <a:buNone/>
            </a:pPr>
            <a:r>
              <a:rPr lang="en" sz="1100"/>
              <a:t>Apache</a:t>
            </a:r>
            <a:endParaRPr sz="1100"/>
          </a:p>
          <a:p>
            <a:pPr indent="0" lvl="0" marL="0" rtl="0" algn="ctr">
              <a:spcBef>
                <a:spcPts val="0"/>
              </a:spcBef>
              <a:spcAft>
                <a:spcPts val="0"/>
              </a:spcAft>
              <a:buNone/>
            </a:pPr>
            <a:r>
              <a:rPr lang="en" sz="1100"/>
              <a:t> +</a:t>
            </a:r>
            <a:endParaRPr sz="1100"/>
          </a:p>
          <a:p>
            <a:pPr indent="0" lvl="0" marL="0" rtl="0" algn="ctr">
              <a:spcBef>
                <a:spcPts val="0"/>
              </a:spcBef>
              <a:spcAft>
                <a:spcPts val="0"/>
              </a:spcAft>
              <a:buNone/>
            </a:pPr>
            <a:r>
              <a:rPr lang="en" sz="1100"/>
              <a:t> php</a:t>
            </a:r>
            <a:endParaRPr sz="1100"/>
          </a:p>
        </p:txBody>
      </p:sp>
      <p:cxnSp>
        <p:nvCxnSpPr>
          <p:cNvPr id="1377" name="Google Shape;1377;p39"/>
          <p:cNvCxnSpPr>
            <a:stCxn id="1378" idx="3"/>
            <a:endCxn id="1375" idx="1"/>
          </p:cNvCxnSpPr>
          <p:nvPr/>
        </p:nvCxnSpPr>
        <p:spPr>
          <a:xfrm flipH="1" rot="10800000">
            <a:off x="2483825" y="2642125"/>
            <a:ext cx="1736400" cy="1206000"/>
          </a:xfrm>
          <a:prstGeom prst="straightConnector1">
            <a:avLst/>
          </a:prstGeom>
          <a:noFill/>
          <a:ln cap="flat" cmpd="sng" w="9525">
            <a:solidFill>
              <a:schemeClr val="dk2"/>
            </a:solidFill>
            <a:prstDash val="solid"/>
            <a:round/>
            <a:headEnd len="med" w="med" type="triangle"/>
            <a:tailEnd len="med" w="med" type="triangle"/>
          </a:ln>
        </p:spPr>
      </p:cxnSp>
      <p:cxnSp>
        <p:nvCxnSpPr>
          <p:cNvPr id="1379" name="Google Shape;1379;p39"/>
          <p:cNvCxnSpPr>
            <a:stCxn id="1378" idx="3"/>
            <a:endCxn id="1376" idx="1"/>
          </p:cNvCxnSpPr>
          <p:nvPr/>
        </p:nvCxnSpPr>
        <p:spPr>
          <a:xfrm>
            <a:off x="2483825" y="3848125"/>
            <a:ext cx="1736400" cy="1081800"/>
          </a:xfrm>
          <a:prstGeom prst="straightConnector1">
            <a:avLst/>
          </a:prstGeom>
          <a:noFill/>
          <a:ln cap="flat" cmpd="sng" w="9525">
            <a:solidFill>
              <a:schemeClr val="dk2"/>
            </a:solidFill>
            <a:prstDash val="solid"/>
            <a:round/>
            <a:headEnd len="med" w="med" type="triangle"/>
            <a:tailEnd len="med" w="med" type="triangle"/>
          </a:ln>
        </p:spPr>
      </p:cxnSp>
      <p:cxnSp>
        <p:nvCxnSpPr>
          <p:cNvPr id="1380" name="Google Shape;1380;p39"/>
          <p:cNvCxnSpPr>
            <a:stCxn id="1375" idx="5"/>
            <a:endCxn id="1374" idx="2"/>
          </p:cNvCxnSpPr>
          <p:nvPr/>
        </p:nvCxnSpPr>
        <p:spPr>
          <a:xfrm>
            <a:off x="5123525" y="2642050"/>
            <a:ext cx="1685100" cy="1367700"/>
          </a:xfrm>
          <a:prstGeom prst="straightConnector1">
            <a:avLst/>
          </a:prstGeom>
          <a:noFill/>
          <a:ln cap="flat" cmpd="sng" w="9525">
            <a:solidFill>
              <a:schemeClr val="dk2"/>
            </a:solidFill>
            <a:prstDash val="solid"/>
            <a:round/>
            <a:headEnd len="med" w="med" type="triangle"/>
            <a:tailEnd len="med" w="med" type="triangle"/>
          </a:ln>
        </p:spPr>
      </p:cxnSp>
      <p:cxnSp>
        <p:nvCxnSpPr>
          <p:cNvPr id="1381" name="Google Shape;1381;p39"/>
          <p:cNvCxnSpPr>
            <a:stCxn id="1376" idx="5"/>
            <a:endCxn id="1374" idx="2"/>
          </p:cNvCxnSpPr>
          <p:nvPr/>
        </p:nvCxnSpPr>
        <p:spPr>
          <a:xfrm flipH="1" rot="10800000">
            <a:off x="5123525" y="4009475"/>
            <a:ext cx="1685100" cy="920400"/>
          </a:xfrm>
          <a:prstGeom prst="straightConnector1">
            <a:avLst/>
          </a:prstGeom>
          <a:noFill/>
          <a:ln cap="flat" cmpd="sng" w="9525">
            <a:solidFill>
              <a:schemeClr val="dk2"/>
            </a:solidFill>
            <a:prstDash val="solid"/>
            <a:round/>
            <a:headEnd len="med" w="med" type="triangle"/>
            <a:tailEnd len="med" w="med" type="triangle"/>
          </a:ln>
        </p:spPr>
      </p:cxnSp>
      <p:sp>
        <p:nvSpPr>
          <p:cNvPr id="1382" name="Google Shape;1382;p39"/>
          <p:cNvSpPr/>
          <p:nvPr/>
        </p:nvSpPr>
        <p:spPr>
          <a:xfrm>
            <a:off x="2940925" y="1138825"/>
            <a:ext cx="5318700" cy="545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9"/>
          <p:cNvSpPr/>
          <p:nvPr/>
        </p:nvSpPr>
        <p:spPr>
          <a:xfrm>
            <a:off x="2265150" y="1201400"/>
            <a:ext cx="6457500" cy="5318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9"/>
          <p:cNvSpPr/>
          <p:nvPr/>
        </p:nvSpPr>
        <p:spPr>
          <a:xfrm>
            <a:off x="275325" y="1226425"/>
            <a:ext cx="1364100" cy="52938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9"/>
          <p:cNvSpPr/>
          <p:nvPr/>
        </p:nvSpPr>
        <p:spPr>
          <a:xfrm>
            <a:off x="1361525" y="2855725"/>
            <a:ext cx="1122300" cy="19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Load Balancer</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nginx</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40"/>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Aplicación Web con múltiples capas: Wordpress </a:t>
            </a:r>
            <a:endParaRPr/>
          </a:p>
        </p:txBody>
      </p:sp>
      <p:sp>
        <p:nvSpPr>
          <p:cNvPr id="1390" name="Google Shape;1390;p40"/>
          <p:cNvSpPr txBox="1"/>
          <p:nvPr>
            <p:ph idx="1" type="body"/>
          </p:nvPr>
        </p:nvSpPr>
        <p:spPr>
          <a:xfrm>
            <a:off x="1934150" y="780975"/>
            <a:ext cx="7077000" cy="5831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300">
                <a:solidFill>
                  <a:srgbClr val="24292E"/>
                </a:solidFill>
                <a:latin typeface="Consolas"/>
                <a:ea typeface="Consolas"/>
                <a:cs typeface="Consolas"/>
                <a:sym typeface="Consolas"/>
              </a:rPr>
              <a:t>Necesitamos instalar un motor de base de datos, exponerlo a que sea accesible por la red,  crear la base de datos y un usuario con permisos para esa base de datos.</a:t>
            </a:r>
            <a:endParaRPr sz="1300">
              <a:solidFill>
                <a:srgbClr val="24292E"/>
              </a:solidFill>
              <a:latin typeface="Consolas"/>
              <a:ea typeface="Consolas"/>
              <a:cs typeface="Consolas"/>
              <a:sym typeface="Consolas"/>
            </a:endParaRPr>
          </a:p>
          <a:p>
            <a:pPr indent="0" lvl="0" marL="0" rtl="0" algn="l">
              <a:lnSpc>
                <a:spcPct val="100000"/>
              </a:lnSpc>
              <a:spcBef>
                <a:spcPts val="300"/>
              </a:spcBef>
              <a:spcAft>
                <a:spcPts val="0"/>
              </a:spcAft>
              <a:buNone/>
            </a:pPr>
            <a:r>
              <a:t/>
            </a:r>
            <a:endParaRPr sz="1300">
              <a:solidFill>
                <a:srgbClr val="24292E"/>
              </a:solidFill>
              <a:latin typeface="Consolas"/>
              <a:ea typeface="Consolas"/>
              <a:cs typeface="Consolas"/>
              <a:sym typeface="Consolas"/>
            </a:endParaRPr>
          </a:p>
          <a:p>
            <a:pPr indent="-311150" lvl="0" marL="457200" rtl="0" algn="l">
              <a:lnSpc>
                <a:spcPct val="100000"/>
              </a:lnSpc>
              <a:spcBef>
                <a:spcPts val="300"/>
              </a:spcBef>
              <a:spcAft>
                <a:spcPts val="0"/>
              </a:spcAft>
              <a:buClr>
                <a:srgbClr val="24292E"/>
              </a:buClr>
              <a:buSzPts val="1300"/>
              <a:buFont typeface="Consolas"/>
              <a:buAutoNum type="arabicParenR"/>
            </a:pPr>
            <a:r>
              <a:rPr lang="en" sz="1300">
                <a:solidFill>
                  <a:srgbClr val="24292E"/>
                </a:solidFill>
                <a:latin typeface="Consolas"/>
                <a:ea typeface="Consolas"/>
                <a:cs typeface="Consolas"/>
                <a:sym typeface="Consolas"/>
              </a:rPr>
              <a:t>Creamos instancia ubuntu_1804, llamarla: </a:t>
            </a:r>
            <a:r>
              <a:rPr b="1" lang="en" sz="1300">
                <a:solidFill>
                  <a:srgbClr val="24292E"/>
                </a:solidFill>
                <a:latin typeface="Consolas"/>
                <a:ea typeface="Consolas"/>
                <a:cs typeface="Consolas"/>
                <a:sym typeface="Consolas"/>
              </a:rPr>
              <a:t>wp-db</a:t>
            </a:r>
            <a:endParaRPr b="1" sz="1300">
              <a:solidFill>
                <a:srgbClr val="24292E"/>
              </a:solidFill>
              <a:latin typeface="Consolas"/>
              <a:ea typeface="Consolas"/>
              <a:cs typeface="Consolas"/>
              <a:sym typeface="Consolas"/>
            </a:endParaRPr>
          </a:p>
          <a:p>
            <a:pPr indent="0" lvl="0" marL="457200" rtl="0" algn="l">
              <a:lnSpc>
                <a:spcPct val="100000"/>
              </a:lnSpc>
              <a:spcBef>
                <a:spcPts val="300"/>
              </a:spcBef>
              <a:spcAft>
                <a:spcPts val="0"/>
              </a:spcAft>
              <a:buNone/>
            </a:pPr>
            <a:r>
              <a:t/>
            </a:r>
            <a:endParaRPr b="1" sz="1300">
              <a:solidFill>
                <a:srgbClr val="24292E"/>
              </a:solidFill>
              <a:latin typeface="Consolas"/>
              <a:ea typeface="Consolas"/>
              <a:cs typeface="Consolas"/>
              <a:sym typeface="Consolas"/>
            </a:endParaRPr>
          </a:p>
          <a:p>
            <a:pPr indent="-311150" lvl="0" marL="457200" rtl="0" algn="l">
              <a:lnSpc>
                <a:spcPct val="100000"/>
              </a:lnSpc>
              <a:spcBef>
                <a:spcPts val="300"/>
              </a:spcBef>
              <a:spcAft>
                <a:spcPts val="0"/>
              </a:spcAft>
              <a:buClr>
                <a:srgbClr val="24292E"/>
              </a:buClr>
              <a:buSzPts val="1300"/>
              <a:buFont typeface="Consolas"/>
              <a:buAutoNum type="arabicParenR"/>
            </a:pPr>
            <a:r>
              <a:rPr lang="en" sz="1300">
                <a:solidFill>
                  <a:srgbClr val="24292E"/>
                </a:solidFill>
                <a:latin typeface="Consolas"/>
                <a:ea typeface="Consolas"/>
                <a:cs typeface="Consolas"/>
                <a:sym typeface="Consolas"/>
              </a:rPr>
              <a:t>Nos logueamos: </a:t>
            </a:r>
            <a:r>
              <a:rPr b="1" lang="en" sz="1300">
                <a:solidFill>
                  <a:srgbClr val="24292E"/>
                </a:solidFill>
                <a:latin typeface="Consolas"/>
                <a:ea typeface="Consolas"/>
                <a:cs typeface="Consolas"/>
                <a:sym typeface="Consolas"/>
              </a:rPr>
              <a:t>s</a:t>
            </a:r>
            <a:r>
              <a:rPr b="1" lang="en" sz="1300">
                <a:solidFill>
                  <a:srgbClr val="24292E"/>
                </a:solidFill>
                <a:latin typeface="Consolas"/>
                <a:ea typeface="Consolas"/>
                <a:cs typeface="Consolas"/>
                <a:sym typeface="Consolas"/>
              </a:rPr>
              <a:t>sh ubuntu@&lt;IP_instancia&gt;</a:t>
            </a:r>
            <a:endParaRPr b="1" sz="1300">
              <a:solidFill>
                <a:srgbClr val="24292E"/>
              </a:solidFill>
              <a:latin typeface="Consolas"/>
              <a:ea typeface="Consolas"/>
              <a:cs typeface="Consolas"/>
              <a:sym typeface="Consolas"/>
            </a:endParaRPr>
          </a:p>
          <a:p>
            <a:pPr indent="0" lvl="0" marL="457200" rtl="0" algn="l">
              <a:lnSpc>
                <a:spcPct val="100000"/>
              </a:lnSpc>
              <a:spcBef>
                <a:spcPts val="300"/>
              </a:spcBef>
              <a:spcAft>
                <a:spcPts val="0"/>
              </a:spcAft>
              <a:buNone/>
            </a:pPr>
            <a:r>
              <a:t/>
            </a:r>
            <a:endParaRPr b="1" sz="1300">
              <a:solidFill>
                <a:srgbClr val="24292E"/>
              </a:solidFill>
              <a:latin typeface="Consolas"/>
              <a:ea typeface="Consolas"/>
              <a:cs typeface="Consolas"/>
              <a:sym typeface="Consolas"/>
            </a:endParaRPr>
          </a:p>
          <a:p>
            <a:pPr indent="0" lvl="0" marL="914400" rtl="0" algn="l">
              <a:lnSpc>
                <a:spcPct val="100000"/>
              </a:lnSpc>
              <a:spcBef>
                <a:spcPts val="300"/>
              </a:spcBef>
              <a:spcAft>
                <a:spcPts val="0"/>
              </a:spcAft>
              <a:buNone/>
            </a:pPr>
            <a:r>
              <a:rPr lang="en" sz="1300">
                <a:solidFill>
                  <a:srgbClr val="24292E"/>
                </a:solidFill>
                <a:latin typeface="Consolas"/>
                <a:ea typeface="Consolas"/>
                <a:cs typeface="Consolas"/>
                <a:sym typeface="Consolas"/>
              </a:rPr>
              <a:t>sudo mount -o remount,nobarrier,commit=120 /</a:t>
            </a:r>
            <a:endParaRPr sz="1300">
              <a:solidFill>
                <a:srgbClr val="24292E"/>
              </a:solidFill>
              <a:latin typeface="Consolas"/>
              <a:ea typeface="Consolas"/>
              <a:cs typeface="Consolas"/>
              <a:sym typeface="Consolas"/>
            </a:endParaRPr>
          </a:p>
          <a:p>
            <a:pPr indent="0" lvl="0" marL="914400" rtl="0" algn="l">
              <a:lnSpc>
                <a:spcPct val="100000"/>
              </a:lnSpc>
              <a:spcBef>
                <a:spcPts val="300"/>
              </a:spcBef>
              <a:spcAft>
                <a:spcPts val="0"/>
              </a:spcAft>
              <a:buNone/>
            </a:pPr>
            <a:r>
              <a:rPr lang="en" sz="1300">
                <a:solidFill>
                  <a:srgbClr val="24292E"/>
                </a:solidFill>
                <a:latin typeface="Consolas"/>
                <a:ea typeface="Consolas"/>
                <a:cs typeface="Consolas"/>
                <a:sym typeface="Consolas"/>
              </a:rPr>
              <a:t>s</a:t>
            </a:r>
            <a:r>
              <a:rPr lang="en" sz="1300">
                <a:solidFill>
                  <a:srgbClr val="24292E"/>
                </a:solidFill>
                <a:latin typeface="Consolas"/>
                <a:ea typeface="Consolas"/>
                <a:cs typeface="Consolas"/>
                <a:sym typeface="Consolas"/>
              </a:rPr>
              <a:t>udo apt update &amp;&amp; sudo apt-get install -y mysql-server</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rPr lang="en" sz="1300">
                <a:solidFill>
                  <a:srgbClr val="24292E"/>
                </a:solidFill>
                <a:latin typeface="Consolas"/>
                <a:ea typeface="Consolas"/>
                <a:cs typeface="Consolas"/>
                <a:sym typeface="Consolas"/>
              </a:rPr>
              <a:t>#Poner Base de datos disponible en la RED</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rPr lang="en" sz="1300">
                <a:solidFill>
                  <a:srgbClr val="24292E"/>
                </a:solidFill>
                <a:latin typeface="Consolas"/>
                <a:ea typeface="Consolas"/>
                <a:cs typeface="Consolas"/>
                <a:sym typeface="Consolas"/>
              </a:rPr>
              <a:t>sudo vi /etc/mysql/mysql.conf.d/mysqld.cnf</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rPr lang="en" sz="1300">
                <a:solidFill>
                  <a:srgbClr val="24292E"/>
                </a:solidFill>
                <a:latin typeface="Consolas"/>
                <a:ea typeface="Consolas"/>
                <a:cs typeface="Consolas"/>
                <a:sym typeface="Consolas"/>
              </a:rPr>
              <a:t>	#bind-address            = 127.0.0.1 </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rPr lang="en" sz="1300">
                <a:solidFill>
                  <a:srgbClr val="24292E"/>
                </a:solidFill>
                <a:latin typeface="Consolas"/>
                <a:ea typeface="Consolas"/>
                <a:cs typeface="Consolas"/>
                <a:sym typeface="Consolas"/>
              </a:rPr>
              <a:t>	bind-address            = 0.0.0.0</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rPr lang="en" sz="1300">
                <a:solidFill>
                  <a:srgbClr val="24292E"/>
                </a:solidFill>
                <a:latin typeface="Consolas"/>
                <a:ea typeface="Consolas"/>
                <a:cs typeface="Consolas"/>
                <a:sym typeface="Consolas"/>
              </a:rPr>
              <a:t>sudo systemctl restart mysql</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rPr lang="en" sz="1300">
                <a:solidFill>
                  <a:srgbClr val="24292E"/>
                </a:solidFill>
                <a:latin typeface="Consolas"/>
                <a:ea typeface="Consolas"/>
                <a:cs typeface="Consolas"/>
                <a:sym typeface="Consolas"/>
              </a:rPr>
              <a:t>#creamos DB y usuario para WP</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rPr lang="en" sz="1300">
                <a:solidFill>
                  <a:srgbClr val="24292E"/>
                </a:solidFill>
                <a:latin typeface="Consolas"/>
                <a:ea typeface="Consolas"/>
                <a:cs typeface="Consolas"/>
                <a:sym typeface="Consolas"/>
              </a:rPr>
              <a:t>sudo mysql</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rPr lang="en" sz="1300">
                <a:solidFill>
                  <a:srgbClr val="24292E"/>
                </a:solidFill>
                <a:latin typeface="Consolas"/>
                <a:ea typeface="Consolas"/>
                <a:cs typeface="Consolas"/>
                <a:sym typeface="Consolas"/>
              </a:rPr>
              <a:t> CREATE DATABASE wordpress;</a:t>
            </a:r>
            <a:endParaRPr sz="1300">
              <a:solidFill>
                <a:srgbClr val="24292E"/>
              </a:solidFill>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rgbClr val="111111"/>
                </a:solidFill>
                <a:highlight>
                  <a:srgbClr val="F7F7F7"/>
                </a:highlight>
                <a:latin typeface="Consolas"/>
                <a:ea typeface="Consolas"/>
                <a:cs typeface="Consolas"/>
                <a:sym typeface="Consolas"/>
              </a:rPr>
              <a:t> GRANT SELECT,INSERT,UPDATE,DELETE,CREATE,DROP,ALTER</a:t>
            </a:r>
            <a:endParaRPr sz="1200">
              <a:solidFill>
                <a:srgbClr val="11111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rgbClr val="111111"/>
                </a:solidFill>
                <a:highlight>
                  <a:srgbClr val="F7F7F7"/>
                </a:highlight>
                <a:latin typeface="Consolas"/>
                <a:ea typeface="Consolas"/>
                <a:cs typeface="Consolas"/>
                <a:sym typeface="Consolas"/>
              </a:rPr>
              <a:t>    ON wordpress.*</a:t>
            </a:r>
            <a:endParaRPr sz="1200">
              <a:solidFill>
                <a:srgbClr val="11111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rgbClr val="111111"/>
                </a:solidFill>
                <a:highlight>
                  <a:srgbClr val="F7F7F7"/>
                </a:highlight>
                <a:latin typeface="Consolas"/>
                <a:ea typeface="Consolas"/>
                <a:cs typeface="Consolas"/>
                <a:sym typeface="Consolas"/>
              </a:rPr>
              <a:t>    TO wordpress@'%'</a:t>
            </a:r>
            <a:endParaRPr sz="1200">
              <a:solidFill>
                <a:srgbClr val="111111"/>
              </a:solidFill>
              <a:highlight>
                <a:srgbClr val="F7F7F7"/>
              </a:highlight>
              <a:latin typeface="Consolas"/>
              <a:ea typeface="Consolas"/>
              <a:cs typeface="Consolas"/>
              <a:sym typeface="Consolas"/>
            </a:endParaRPr>
          </a:p>
          <a:p>
            <a:pPr indent="0" lvl="0" marL="914400" rtl="0" algn="l">
              <a:lnSpc>
                <a:spcPct val="100000"/>
              </a:lnSpc>
              <a:spcBef>
                <a:spcPts val="300"/>
              </a:spcBef>
              <a:spcAft>
                <a:spcPts val="0"/>
              </a:spcAft>
              <a:buNone/>
            </a:pPr>
            <a:r>
              <a:rPr lang="en" sz="1200">
                <a:solidFill>
                  <a:srgbClr val="111111"/>
                </a:solidFill>
                <a:highlight>
                  <a:srgbClr val="F7F7F7"/>
                </a:highlight>
                <a:latin typeface="Consolas"/>
                <a:ea typeface="Consolas"/>
                <a:cs typeface="Consolas"/>
                <a:sym typeface="Consolas"/>
              </a:rPr>
              <a:t>    IDENTIFIED BY 'telewordpress';</a:t>
            </a:r>
            <a:endParaRPr sz="1200">
              <a:solidFill>
                <a:srgbClr val="111111"/>
              </a:solidFill>
              <a:highlight>
                <a:srgbClr val="F7F7F7"/>
              </a:highlight>
              <a:latin typeface="Consolas"/>
              <a:ea typeface="Consolas"/>
              <a:cs typeface="Consolas"/>
              <a:sym typeface="Consolas"/>
            </a:endParaRPr>
          </a:p>
          <a:p>
            <a:pPr indent="457200" lvl="0" marL="457200" rtl="0" algn="l">
              <a:lnSpc>
                <a:spcPct val="100000"/>
              </a:lnSpc>
              <a:spcBef>
                <a:spcPts val="1100"/>
              </a:spcBef>
              <a:spcAft>
                <a:spcPts val="0"/>
              </a:spcAft>
              <a:buClr>
                <a:schemeClr val="dk1"/>
              </a:buClr>
              <a:buSzPts val="1100"/>
              <a:buFont typeface="Arial"/>
              <a:buNone/>
            </a:pPr>
            <a:r>
              <a:t/>
            </a:r>
            <a:endParaRPr sz="1300">
              <a:solidFill>
                <a:srgbClr val="24292E"/>
              </a:solidFill>
              <a:latin typeface="Consolas"/>
              <a:ea typeface="Consolas"/>
              <a:cs typeface="Consolas"/>
              <a:sym typeface="Consolas"/>
            </a:endParaRPr>
          </a:p>
          <a:p>
            <a:pPr indent="457200" lvl="0" marL="457200" rtl="0" algn="l">
              <a:lnSpc>
                <a:spcPct val="100000"/>
              </a:lnSpc>
              <a:spcBef>
                <a:spcPts val="1100"/>
              </a:spcBef>
              <a:spcAft>
                <a:spcPts val="0"/>
              </a:spcAft>
              <a:buNone/>
            </a:pPr>
            <a:r>
              <a:t/>
            </a:r>
            <a:endParaRPr sz="1300">
              <a:solidFill>
                <a:srgbClr val="24292E"/>
              </a:solidFill>
              <a:latin typeface="Consolas"/>
              <a:ea typeface="Consolas"/>
              <a:cs typeface="Consolas"/>
              <a:sym typeface="Consolas"/>
            </a:endParaRPr>
          </a:p>
          <a:p>
            <a:pPr indent="457200" lvl="0" marL="457200" rtl="0" algn="l">
              <a:lnSpc>
                <a:spcPct val="100000"/>
              </a:lnSpc>
              <a:spcBef>
                <a:spcPts val="1100"/>
              </a:spcBef>
              <a:spcAft>
                <a:spcPts val="0"/>
              </a:spcAft>
              <a:buNone/>
            </a:pPr>
            <a:r>
              <a:rPr lang="en" sz="1300">
                <a:solidFill>
                  <a:srgbClr val="24292E"/>
                </a:solidFill>
                <a:latin typeface="Consolas"/>
                <a:ea typeface="Consolas"/>
                <a:cs typeface="Consolas"/>
                <a:sym typeface="Consolas"/>
              </a:rPr>
              <a:t>	</a:t>
            </a:r>
            <a:endParaRPr sz="1300">
              <a:solidFill>
                <a:srgbClr val="24292E"/>
              </a:solidFill>
              <a:latin typeface="Consolas"/>
              <a:ea typeface="Consolas"/>
              <a:cs typeface="Consolas"/>
              <a:sym typeface="Consolas"/>
            </a:endParaRPr>
          </a:p>
          <a:p>
            <a:pPr indent="457200" lvl="0" marL="457200" rtl="0" algn="l">
              <a:lnSpc>
                <a:spcPct val="100000"/>
              </a:lnSpc>
              <a:spcBef>
                <a:spcPts val="1100"/>
              </a:spcBef>
              <a:spcAft>
                <a:spcPts val="0"/>
              </a:spcAft>
              <a:buClr>
                <a:schemeClr val="dk1"/>
              </a:buClr>
              <a:buSzPts val="1100"/>
              <a:buFont typeface="Arial"/>
              <a:buNone/>
            </a:pPr>
            <a:r>
              <a:t/>
            </a:r>
            <a:endParaRPr sz="1300">
              <a:solidFill>
                <a:srgbClr val="24292E"/>
              </a:solidFill>
              <a:latin typeface="Consolas"/>
              <a:ea typeface="Consolas"/>
              <a:cs typeface="Consolas"/>
              <a:sym typeface="Consolas"/>
            </a:endParaRPr>
          </a:p>
          <a:p>
            <a:pPr indent="457200" lvl="0" marL="457200" rtl="0" algn="l">
              <a:lnSpc>
                <a:spcPct val="100000"/>
              </a:lnSpc>
              <a:spcBef>
                <a:spcPts val="1100"/>
              </a:spcBef>
              <a:spcAft>
                <a:spcPts val="1100"/>
              </a:spcAft>
              <a:buNone/>
            </a:pPr>
            <a:r>
              <a:t/>
            </a:r>
            <a:endParaRPr sz="1300">
              <a:solidFill>
                <a:srgbClr val="24292E"/>
              </a:solidFill>
              <a:latin typeface="Consolas"/>
              <a:ea typeface="Consolas"/>
              <a:cs typeface="Consolas"/>
              <a:sym typeface="Consolas"/>
            </a:endParaRPr>
          </a:p>
        </p:txBody>
      </p:sp>
      <p:sp>
        <p:nvSpPr>
          <p:cNvPr id="1391" name="Google Shape;1391;p40"/>
          <p:cNvSpPr txBox="1"/>
          <p:nvPr/>
        </p:nvSpPr>
        <p:spPr>
          <a:xfrm>
            <a:off x="83100" y="6483375"/>
            <a:ext cx="79161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https://ubuntu.com/tutorials/install-and-configure-wordpress</a:t>
            </a:r>
            <a:endParaRPr/>
          </a:p>
        </p:txBody>
      </p:sp>
      <p:sp>
        <p:nvSpPr>
          <p:cNvPr id="1392" name="Google Shape;1392;p40"/>
          <p:cNvSpPr/>
          <p:nvPr/>
        </p:nvSpPr>
        <p:spPr>
          <a:xfrm>
            <a:off x="311700" y="1285625"/>
            <a:ext cx="1122300" cy="1423500"/>
          </a:xfrm>
          <a:prstGeom prst="can">
            <a:avLst>
              <a:gd fmla="val 25000"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Database</a:t>
            </a:r>
            <a:endParaRPr b="1"/>
          </a:p>
          <a:p>
            <a:pPr indent="0" lvl="0" marL="0" rtl="0" algn="ctr">
              <a:spcBef>
                <a:spcPts val="0"/>
              </a:spcBef>
              <a:spcAft>
                <a:spcPts val="0"/>
              </a:spcAft>
              <a:buNone/>
            </a:pPr>
            <a:r>
              <a:t/>
            </a:r>
            <a:endParaRPr b="1"/>
          </a:p>
          <a:p>
            <a:pPr indent="0" lvl="0" marL="0" rtl="0" algn="ctr">
              <a:spcBef>
                <a:spcPts val="0"/>
              </a:spcBef>
              <a:spcAft>
                <a:spcPts val="0"/>
              </a:spcAft>
              <a:buNone/>
            </a:pPr>
            <a:r>
              <a:rPr lang="en"/>
              <a:t>MySQL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41"/>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Aplicación Web con múltiples capas: Wordpress </a:t>
            </a:r>
            <a:endParaRPr/>
          </a:p>
        </p:txBody>
      </p:sp>
      <p:sp>
        <p:nvSpPr>
          <p:cNvPr id="1398" name="Google Shape;1398;p41"/>
          <p:cNvSpPr/>
          <p:nvPr/>
        </p:nvSpPr>
        <p:spPr>
          <a:xfrm>
            <a:off x="-17450" y="999450"/>
            <a:ext cx="1779600" cy="1656900"/>
          </a:xfrm>
          <a:prstGeom prst="triangl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WebAPP</a:t>
            </a:r>
            <a:endParaRPr b="1" sz="1100"/>
          </a:p>
          <a:p>
            <a:pPr indent="0" lvl="0" marL="0" rtl="0" algn="ctr">
              <a:spcBef>
                <a:spcPts val="0"/>
              </a:spcBef>
              <a:spcAft>
                <a:spcPts val="0"/>
              </a:spcAft>
              <a:buNone/>
            </a:pPr>
            <a:r>
              <a:t/>
            </a:r>
            <a:endParaRPr b="1" sz="1100"/>
          </a:p>
          <a:p>
            <a:pPr indent="0" lvl="0" marL="0" rtl="0" algn="ctr">
              <a:spcBef>
                <a:spcPts val="0"/>
              </a:spcBef>
              <a:spcAft>
                <a:spcPts val="0"/>
              </a:spcAft>
              <a:buNone/>
            </a:pPr>
            <a:r>
              <a:rPr lang="en" sz="1100"/>
              <a:t>Apache</a:t>
            </a:r>
            <a:endParaRPr sz="1100"/>
          </a:p>
          <a:p>
            <a:pPr indent="0" lvl="0" marL="0" rtl="0" algn="ctr">
              <a:spcBef>
                <a:spcPts val="0"/>
              </a:spcBef>
              <a:spcAft>
                <a:spcPts val="0"/>
              </a:spcAft>
              <a:buNone/>
            </a:pPr>
            <a:r>
              <a:rPr lang="en" sz="1100"/>
              <a:t> +</a:t>
            </a:r>
            <a:endParaRPr sz="1100"/>
          </a:p>
          <a:p>
            <a:pPr indent="0" lvl="0" marL="0" rtl="0" algn="ctr">
              <a:spcBef>
                <a:spcPts val="0"/>
              </a:spcBef>
              <a:spcAft>
                <a:spcPts val="0"/>
              </a:spcAft>
              <a:buNone/>
            </a:pPr>
            <a:r>
              <a:rPr lang="en" sz="1100"/>
              <a:t> php</a:t>
            </a:r>
            <a:endParaRPr sz="1100"/>
          </a:p>
        </p:txBody>
      </p:sp>
      <p:sp>
        <p:nvSpPr>
          <p:cNvPr id="1399" name="Google Shape;1399;p41"/>
          <p:cNvSpPr txBox="1"/>
          <p:nvPr>
            <p:ph idx="1" type="body"/>
          </p:nvPr>
        </p:nvSpPr>
        <p:spPr>
          <a:xfrm>
            <a:off x="1553150" y="651975"/>
            <a:ext cx="7460400" cy="6083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None/>
            </a:pPr>
            <a:r>
              <a:rPr lang="en" sz="1300">
                <a:solidFill>
                  <a:srgbClr val="24292E"/>
                </a:solidFill>
                <a:latin typeface="Consolas"/>
                <a:ea typeface="Consolas"/>
                <a:cs typeface="Consolas"/>
                <a:sym typeface="Consolas"/>
              </a:rPr>
              <a:t>Necesitamos desplegar Wordpress y configurarlo para que acceda a la db remota.</a:t>
            </a:r>
            <a:endParaRPr sz="1300">
              <a:solidFill>
                <a:srgbClr val="24292E"/>
              </a:solidFill>
              <a:latin typeface="Consolas"/>
              <a:ea typeface="Consolas"/>
              <a:cs typeface="Consolas"/>
              <a:sym typeface="Consolas"/>
            </a:endParaRPr>
          </a:p>
          <a:p>
            <a:pPr indent="-311150" lvl="0" marL="457200" rtl="0" algn="l">
              <a:lnSpc>
                <a:spcPct val="100000"/>
              </a:lnSpc>
              <a:spcBef>
                <a:spcPts val="300"/>
              </a:spcBef>
              <a:spcAft>
                <a:spcPts val="0"/>
              </a:spcAft>
              <a:buClr>
                <a:srgbClr val="24292E"/>
              </a:buClr>
              <a:buSzPts val="1300"/>
              <a:buFont typeface="Consolas"/>
              <a:buAutoNum type="arabicParenR"/>
            </a:pPr>
            <a:r>
              <a:rPr lang="en" sz="1300">
                <a:solidFill>
                  <a:srgbClr val="24292E"/>
                </a:solidFill>
                <a:latin typeface="Consolas"/>
                <a:ea typeface="Consolas"/>
                <a:cs typeface="Consolas"/>
                <a:sym typeface="Consolas"/>
              </a:rPr>
              <a:t>Creamos instancia ubuntu_1804, llamarla: </a:t>
            </a:r>
            <a:r>
              <a:rPr b="1" lang="en" sz="1300">
                <a:solidFill>
                  <a:srgbClr val="24292E"/>
                </a:solidFill>
                <a:latin typeface="Consolas"/>
                <a:ea typeface="Consolas"/>
                <a:cs typeface="Consolas"/>
                <a:sym typeface="Consolas"/>
              </a:rPr>
              <a:t>wp-webapp-01</a:t>
            </a:r>
            <a:endParaRPr b="1" sz="1300">
              <a:solidFill>
                <a:srgbClr val="24292E"/>
              </a:solidFill>
              <a:latin typeface="Consolas"/>
              <a:ea typeface="Consolas"/>
              <a:cs typeface="Consolas"/>
              <a:sym typeface="Consolas"/>
            </a:endParaRPr>
          </a:p>
          <a:p>
            <a:pPr indent="-311150" lvl="0" marL="457200" rtl="0" algn="l">
              <a:lnSpc>
                <a:spcPct val="100000"/>
              </a:lnSpc>
              <a:spcBef>
                <a:spcPts val="300"/>
              </a:spcBef>
              <a:spcAft>
                <a:spcPts val="0"/>
              </a:spcAft>
              <a:buClr>
                <a:srgbClr val="24292E"/>
              </a:buClr>
              <a:buSzPts val="1300"/>
              <a:buFont typeface="Consolas"/>
              <a:buAutoNum type="arabicParenR"/>
            </a:pPr>
            <a:r>
              <a:rPr lang="en" sz="1300">
                <a:solidFill>
                  <a:srgbClr val="24292E"/>
                </a:solidFill>
                <a:latin typeface="Consolas"/>
                <a:ea typeface="Consolas"/>
                <a:cs typeface="Consolas"/>
                <a:sym typeface="Consolas"/>
              </a:rPr>
              <a:t>Nos logueamos: </a:t>
            </a:r>
            <a:r>
              <a:rPr b="1" lang="en" sz="1300">
                <a:solidFill>
                  <a:srgbClr val="24292E"/>
                </a:solidFill>
                <a:latin typeface="Consolas"/>
                <a:ea typeface="Consolas"/>
                <a:cs typeface="Consolas"/>
                <a:sym typeface="Consolas"/>
              </a:rPr>
              <a:t>ssh ubuntu@&lt;IP_instancia&gt;</a:t>
            </a:r>
            <a:endParaRPr b="1" sz="1300">
              <a:solidFill>
                <a:srgbClr val="24292E"/>
              </a:solidFill>
              <a:latin typeface="Consolas"/>
              <a:ea typeface="Consolas"/>
              <a:cs typeface="Consolas"/>
              <a:sym typeface="Consolas"/>
            </a:endParaRPr>
          </a:p>
          <a:p>
            <a:pPr indent="457200" lvl="0" marL="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sudo apt-get update</a:t>
            </a:r>
            <a:endParaRPr sz="1200">
              <a:solidFill>
                <a:schemeClr val="dk1"/>
              </a:solidFill>
              <a:highlight>
                <a:srgbClr val="F7F7F7"/>
              </a:highlight>
              <a:latin typeface="Consolas"/>
              <a:ea typeface="Consolas"/>
              <a:cs typeface="Consolas"/>
              <a:sym typeface="Consolas"/>
            </a:endParaRPr>
          </a:p>
          <a:p>
            <a:pPr indent="457200" lvl="0" marL="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sudo mount -o remount,nobarrier,commit=120 /</a:t>
            </a:r>
            <a:endParaRPr sz="1200">
              <a:solidFill>
                <a:schemeClr val="dk1"/>
              </a:solidFill>
              <a:highlight>
                <a:srgbClr val="F7F7F7"/>
              </a:highlight>
              <a:latin typeface="Consolas"/>
              <a:ea typeface="Consolas"/>
              <a:cs typeface="Consolas"/>
              <a:sym typeface="Consolas"/>
            </a:endParaRPr>
          </a:p>
          <a:p>
            <a:pPr indent="457200" lvl="0" marL="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sudo apt-get install -y wordpress php libapache2-mod-php php-mysql</a:t>
            </a:r>
            <a:endParaRPr sz="1200">
              <a:solidFill>
                <a:schemeClr val="dk1"/>
              </a:solidFill>
              <a:highlight>
                <a:srgbClr val="F7F7F7"/>
              </a:highlight>
              <a:latin typeface="Consolas"/>
              <a:ea typeface="Consolas"/>
              <a:cs typeface="Consolas"/>
              <a:sym typeface="Consolas"/>
            </a:endParaRPr>
          </a:p>
          <a:p>
            <a:pPr indent="457200" lvl="0" marL="0" marR="0" rtl="0" algn="l">
              <a:lnSpc>
                <a:spcPct val="100000"/>
              </a:lnSpc>
              <a:spcBef>
                <a:spcPts val="300"/>
              </a:spcBef>
              <a:spcAft>
                <a:spcPts val="0"/>
              </a:spcAft>
              <a:buNone/>
            </a:pPr>
            <a:r>
              <a:t/>
            </a:r>
            <a:endParaRPr sz="1200">
              <a:solidFill>
                <a:schemeClr val="dk1"/>
              </a:solidFill>
              <a:highlight>
                <a:srgbClr val="F7F7F7"/>
              </a:highlight>
              <a:latin typeface="Consolas"/>
              <a:ea typeface="Consolas"/>
              <a:cs typeface="Consolas"/>
              <a:sym typeface="Consolas"/>
            </a:endParaRPr>
          </a:p>
          <a:p>
            <a:pPr indent="457200" lvl="0" marL="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sudo vi /etc/apache2/sites-available/wordpress.conf</a:t>
            </a:r>
            <a:endParaRPr sz="1200">
              <a:solidFill>
                <a:schemeClr val="dk1"/>
              </a:solidFill>
            </a:endParaRPr>
          </a:p>
          <a:p>
            <a:pPr indent="457200" lvl="0" marL="0" rtl="0" algn="l">
              <a:lnSpc>
                <a:spcPct val="100000"/>
              </a:lnSpc>
              <a:spcBef>
                <a:spcPts val="300"/>
              </a:spcBef>
              <a:spcAft>
                <a:spcPts val="0"/>
              </a:spcAft>
              <a:buNone/>
            </a:pPr>
            <a:r>
              <a:rPr b="1" lang="en" sz="1200">
                <a:solidFill>
                  <a:schemeClr val="dk1"/>
                </a:solidFill>
              </a:rPr>
              <a:t>	</a:t>
            </a:r>
            <a:r>
              <a:rPr b="1" lang="en" sz="1200">
                <a:solidFill>
                  <a:schemeClr val="dk1"/>
                </a:solidFill>
                <a:highlight>
                  <a:srgbClr val="F7F7F7"/>
                </a:highlight>
                <a:latin typeface="Consolas"/>
                <a:ea typeface="Consolas"/>
                <a:cs typeface="Consolas"/>
                <a:sym typeface="Consolas"/>
              </a:rPr>
              <a:t>Alias /blog /usr/share/wordpress</a:t>
            </a:r>
            <a:endParaRPr b="1"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&lt;Directory /usr/share/wordpress&gt;</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    Options FollowSymLinks</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    AllowOverride Limit Options FileInfo</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    DirectoryIndex index.php</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    Order allow,deny</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    Allow from all</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&lt;/Directory&gt;</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&lt;Directory /usr/share/wordpress/wp-content&gt;</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    Options FollowSymLinks</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    Order allow,deny</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    Allow from all</a:t>
            </a:r>
            <a:endParaRPr sz="1200">
              <a:solidFill>
                <a:schemeClr val="dk1"/>
              </a:solidFill>
              <a:highlight>
                <a:srgbClr val="F7F7F7"/>
              </a:highlight>
              <a:latin typeface="Consolas"/>
              <a:ea typeface="Consolas"/>
              <a:cs typeface="Consolas"/>
              <a:sym typeface="Consolas"/>
            </a:endParaRPr>
          </a:p>
          <a:p>
            <a:pPr indent="45720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&lt;/Directory&gt;</a:t>
            </a:r>
            <a:endParaRPr sz="1200">
              <a:solidFill>
                <a:schemeClr val="dk1"/>
              </a:solidFill>
              <a:highlight>
                <a:srgbClr val="F7F7F7"/>
              </a:highlight>
              <a:latin typeface="Consolas"/>
              <a:ea typeface="Consolas"/>
              <a:cs typeface="Consolas"/>
              <a:sym typeface="Consolas"/>
            </a:endParaRPr>
          </a:p>
          <a:p>
            <a:pPr indent="0" lvl="0" marL="457200" rtl="0" algn="l">
              <a:lnSpc>
                <a:spcPct val="100000"/>
              </a:lnSpc>
              <a:spcBef>
                <a:spcPts val="300"/>
              </a:spcBef>
              <a:spcAft>
                <a:spcPts val="0"/>
              </a:spcAft>
              <a:buNone/>
            </a:pPr>
            <a:r>
              <a:t/>
            </a:r>
            <a:endParaRPr sz="1200">
              <a:solidFill>
                <a:schemeClr val="dk1"/>
              </a:solidFill>
              <a:highlight>
                <a:srgbClr val="F7F7F7"/>
              </a:highlight>
              <a:latin typeface="Consolas"/>
              <a:ea typeface="Consolas"/>
              <a:cs typeface="Consolas"/>
              <a:sym typeface="Consolas"/>
            </a:endParaRPr>
          </a:p>
          <a:p>
            <a:pPr indent="0" lvl="0" marL="45720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#Activar Sitio wordpress y modulo de rewrite</a:t>
            </a:r>
            <a:endParaRPr sz="1200">
              <a:solidFill>
                <a:schemeClr val="dk1"/>
              </a:solidFill>
              <a:highlight>
                <a:srgbClr val="F7F7F7"/>
              </a:highlight>
              <a:latin typeface="Consolas"/>
              <a:ea typeface="Consolas"/>
              <a:cs typeface="Consolas"/>
              <a:sym typeface="Consolas"/>
            </a:endParaRPr>
          </a:p>
          <a:p>
            <a:pPr indent="457200" lvl="0" marL="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sudo a2ensite wordpress &amp;&amp; sudo a2enmod rewrite</a:t>
            </a:r>
            <a:endParaRPr sz="1200">
              <a:solidFill>
                <a:schemeClr val="dk1"/>
              </a:solidFill>
              <a:highlight>
                <a:srgbClr val="F7F7F7"/>
              </a:highlight>
              <a:latin typeface="Consolas"/>
              <a:ea typeface="Consolas"/>
              <a:cs typeface="Consolas"/>
              <a:sym typeface="Consolas"/>
            </a:endParaRPr>
          </a:p>
          <a:p>
            <a:pPr indent="457200" lvl="0" marL="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#Reiniciar apache</a:t>
            </a:r>
            <a:endParaRPr sz="1200">
              <a:solidFill>
                <a:schemeClr val="dk1"/>
              </a:solidFill>
              <a:highlight>
                <a:srgbClr val="F7F7F7"/>
              </a:highlight>
              <a:latin typeface="Consolas"/>
              <a:ea typeface="Consolas"/>
              <a:cs typeface="Consolas"/>
              <a:sym typeface="Consolas"/>
            </a:endParaRPr>
          </a:p>
          <a:p>
            <a:pPr indent="457200" lvl="0" marL="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sudo service apache2 restart</a:t>
            </a:r>
            <a:endParaRPr sz="1200">
              <a:solidFill>
                <a:schemeClr val="dk1"/>
              </a:solidFill>
              <a:highlight>
                <a:srgbClr val="F7F7F7"/>
              </a:highlight>
              <a:latin typeface="Consolas"/>
              <a:ea typeface="Consolas"/>
              <a:cs typeface="Consolas"/>
              <a:sym typeface="Consolas"/>
            </a:endParaRPr>
          </a:p>
          <a:p>
            <a:pPr indent="457200" lvl="0" marL="0" rtl="0" algn="l">
              <a:lnSpc>
                <a:spcPct val="100000"/>
              </a:lnSpc>
              <a:spcBef>
                <a:spcPts val="1100"/>
              </a:spcBef>
              <a:spcAft>
                <a:spcPts val="0"/>
              </a:spcAft>
              <a:buNone/>
            </a:pPr>
            <a:r>
              <a:t/>
            </a:r>
            <a:endParaRPr sz="1100">
              <a:solidFill>
                <a:schemeClr val="dk1"/>
              </a:solidFill>
            </a:endParaRPr>
          </a:p>
          <a:p>
            <a:pPr indent="457200" lvl="0" marL="0" rtl="0" algn="l">
              <a:lnSpc>
                <a:spcPct val="100000"/>
              </a:lnSpc>
              <a:spcBef>
                <a:spcPts val="1100"/>
              </a:spcBef>
              <a:spcAft>
                <a:spcPts val="0"/>
              </a:spcAft>
              <a:buNone/>
            </a:pPr>
            <a:r>
              <a:t/>
            </a:r>
            <a:endParaRPr sz="1200">
              <a:solidFill>
                <a:schemeClr val="dk1"/>
              </a:solidFill>
            </a:endParaRPr>
          </a:p>
          <a:p>
            <a:pPr indent="0" lvl="0" marL="0" rtl="0" algn="l">
              <a:spcBef>
                <a:spcPts val="1100"/>
              </a:spcBef>
              <a:spcAft>
                <a:spcPts val="0"/>
              </a:spcAft>
              <a:buNone/>
            </a:pPr>
            <a:r>
              <a:t/>
            </a:r>
            <a:endParaRPr sz="1200">
              <a:solidFill>
                <a:schemeClr val="dk1"/>
              </a:solidFill>
              <a:highlight>
                <a:srgbClr val="F7F7F7"/>
              </a:highlight>
              <a:latin typeface="Courier New"/>
              <a:ea typeface="Courier New"/>
              <a:cs typeface="Courier New"/>
              <a:sym typeface="Courier New"/>
            </a:endParaRPr>
          </a:p>
          <a:p>
            <a:pPr indent="0" lvl="0" marL="0" rtl="0" algn="l">
              <a:spcBef>
                <a:spcPts val="0"/>
              </a:spcBef>
              <a:spcAft>
                <a:spcPts val="0"/>
              </a:spcAft>
              <a:buNone/>
            </a:pPr>
            <a:r>
              <a:t/>
            </a:r>
            <a:endParaRPr sz="1100">
              <a:solidFill>
                <a:schemeClr val="dk1"/>
              </a:solidFill>
              <a:latin typeface="Consolas"/>
              <a:ea typeface="Consolas"/>
              <a:cs typeface="Consolas"/>
              <a:sym typeface="Consolas"/>
            </a:endParaRPr>
          </a:p>
          <a:p>
            <a:pPr indent="457200" lvl="0" marL="457200" rtl="0" algn="l">
              <a:lnSpc>
                <a:spcPct val="100000"/>
              </a:lnSpc>
              <a:spcBef>
                <a:spcPts val="1100"/>
              </a:spcBef>
              <a:spcAft>
                <a:spcPts val="0"/>
              </a:spcAft>
              <a:buNone/>
            </a:pPr>
            <a:r>
              <a:t/>
            </a:r>
            <a:endParaRPr sz="1300">
              <a:solidFill>
                <a:srgbClr val="24292E"/>
              </a:solidFill>
              <a:latin typeface="Consolas"/>
              <a:ea typeface="Consolas"/>
              <a:cs typeface="Consolas"/>
              <a:sym typeface="Consolas"/>
            </a:endParaRPr>
          </a:p>
          <a:p>
            <a:pPr indent="457200" lvl="0" marL="457200" rtl="0" algn="l">
              <a:lnSpc>
                <a:spcPct val="100000"/>
              </a:lnSpc>
              <a:spcBef>
                <a:spcPts val="1100"/>
              </a:spcBef>
              <a:spcAft>
                <a:spcPts val="0"/>
              </a:spcAft>
              <a:buNone/>
            </a:pPr>
            <a:r>
              <a:t/>
            </a:r>
            <a:endParaRPr sz="1300">
              <a:solidFill>
                <a:srgbClr val="24292E"/>
              </a:solidFill>
              <a:latin typeface="Consolas"/>
              <a:ea typeface="Consolas"/>
              <a:cs typeface="Consolas"/>
              <a:sym typeface="Consolas"/>
            </a:endParaRPr>
          </a:p>
          <a:p>
            <a:pPr indent="457200" lvl="0" marL="457200" rtl="0" algn="l">
              <a:lnSpc>
                <a:spcPct val="100000"/>
              </a:lnSpc>
              <a:spcBef>
                <a:spcPts val="1100"/>
              </a:spcBef>
              <a:spcAft>
                <a:spcPts val="0"/>
              </a:spcAft>
              <a:buNone/>
            </a:pPr>
            <a:r>
              <a:rPr lang="en" sz="1300">
                <a:solidFill>
                  <a:srgbClr val="24292E"/>
                </a:solidFill>
                <a:latin typeface="Consolas"/>
                <a:ea typeface="Consolas"/>
                <a:cs typeface="Consolas"/>
                <a:sym typeface="Consolas"/>
              </a:rPr>
              <a:t>	</a:t>
            </a:r>
            <a:endParaRPr sz="1300">
              <a:solidFill>
                <a:srgbClr val="24292E"/>
              </a:solidFill>
              <a:latin typeface="Consolas"/>
              <a:ea typeface="Consolas"/>
              <a:cs typeface="Consolas"/>
              <a:sym typeface="Consolas"/>
            </a:endParaRPr>
          </a:p>
          <a:p>
            <a:pPr indent="457200" lvl="0" marL="457200" rtl="0" algn="l">
              <a:lnSpc>
                <a:spcPct val="100000"/>
              </a:lnSpc>
              <a:spcBef>
                <a:spcPts val="1100"/>
              </a:spcBef>
              <a:spcAft>
                <a:spcPts val="0"/>
              </a:spcAft>
              <a:buNone/>
            </a:pPr>
            <a:r>
              <a:t/>
            </a:r>
            <a:endParaRPr sz="1300">
              <a:solidFill>
                <a:srgbClr val="24292E"/>
              </a:solidFill>
              <a:latin typeface="Consolas"/>
              <a:ea typeface="Consolas"/>
              <a:cs typeface="Consolas"/>
              <a:sym typeface="Consolas"/>
            </a:endParaRPr>
          </a:p>
          <a:p>
            <a:pPr indent="457200" lvl="0" marL="457200" rtl="0" algn="l">
              <a:lnSpc>
                <a:spcPct val="100000"/>
              </a:lnSpc>
              <a:spcBef>
                <a:spcPts val="1100"/>
              </a:spcBef>
              <a:spcAft>
                <a:spcPts val="1100"/>
              </a:spcAft>
              <a:buNone/>
            </a:pPr>
            <a:r>
              <a:t/>
            </a:r>
            <a:endParaRPr sz="1300">
              <a:solidFill>
                <a:srgbClr val="24292E"/>
              </a:solidFill>
              <a:latin typeface="Consolas"/>
              <a:ea typeface="Consolas"/>
              <a:cs typeface="Consolas"/>
              <a:sym typeface="Consolas"/>
            </a:endParaRPr>
          </a:p>
        </p:txBody>
      </p:sp>
      <p:sp>
        <p:nvSpPr>
          <p:cNvPr id="1400" name="Google Shape;1400;p41"/>
          <p:cNvSpPr txBox="1"/>
          <p:nvPr/>
        </p:nvSpPr>
        <p:spPr>
          <a:xfrm>
            <a:off x="69375" y="6469650"/>
            <a:ext cx="79161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3"/>
              </a:rPr>
              <a:t>https://ubuntu.com/tutorials/install-and-configure-wordpress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42"/>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Aplicación Web con múltiples capas: Wordpress </a:t>
            </a:r>
            <a:endParaRPr/>
          </a:p>
        </p:txBody>
      </p:sp>
      <p:sp>
        <p:nvSpPr>
          <p:cNvPr id="1406" name="Google Shape;1406;p42"/>
          <p:cNvSpPr/>
          <p:nvPr/>
        </p:nvSpPr>
        <p:spPr>
          <a:xfrm>
            <a:off x="58750" y="999450"/>
            <a:ext cx="1779600" cy="1656900"/>
          </a:xfrm>
          <a:prstGeom prst="triangle">
            <a:avLst>
              <a:gd fmla="val 50000"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t>WebAPP</a:t>
            </a:r>
            <a:endParaRPr b="1" sz="1100"/>
          </a:p>
          <a:p>
            <a:pPr indent="0" lvl="0" marL="0" rtl="0" algn="ctr">
              <a:spcBef>
                <a:spcPts val="0"/>
              </a:spcBef>
              <a:spcAft>
                <a:spcPts val="0"/>
              </a:spcAft>
              <a:buNone/>
            </a:pPr>
            <a:r>
              <a:t/>
            </a:r>
            <a:endParaRPr b="1" sz="1100"/>
          </a:p>
          <a:p>
            <a:pPr indent="0" lvl="0" marL="0" rtl="0" algn="ctr">
              <a:spcBef>
                <a:spcPts val="0"/>
              </a:spcBef>
              <a:spcAft>
                <a:spcPts val="0"/>
              </a:spcAft>
              <a:buNone/>
            </a:pPr>
            <a:r>
              <a:rPr lang="en" sz="1100"/>
              <a:t>Apache</a:t>
            </a:r>
            <a:endParaRPr sz="1100"/>
          </a:p>
          <a:p>
            <a:pPr indent="0" lvl="0" marL="0" rtl="0" algn="ctr">
              <a:spcBef>
                <a:spcPts val="0"/>
              </a:spcBef>
              <a:spcAft>
                <a:spcPts val="0"/>
              </a:spcAft>
              <a:buNone/>
            </a:pPr>
            <a:r>
              <a:rPr lang="en" sz="1100"/>
              <a:t> +</a:t>
            </a:r>
            <a:endParaRPr sz="1100"/>
          </a:p>
          <a:p>
            <a:pPr indent="0" lvl="0" marL="0" rtl="0" algn="ctr">
              <a:spcBef>
                <a:spcPts val="0"/>
              </a:spcBef>
              <a:spcAft>
                <a:spcPts val="0"/>
              </a:spcAft>
              <a:buNone/>
            </a:pPr>
            <a:r>
              <a:rPr lang="en" sz="1100"/>
              <a:t> php</a:t>
            </a:r>
            <a:endParaRPr sz="1100"/>
          </a:p>
        </p:txBody>
      </p:sp>
      <p:sp>
        <p:nvSpPr>
          <p:cNvPr id="1407" name="Google Shape;1407;p42"/>
          <p:cNvSpPr txBox="1"/>
          <p:nvPr>
            <p:ph idx="1" type="body"/>
          </p:nvPr>
        </p:nvSpPr>
        <p:spPr>
          <a:xfrm>
            <a:off x="755550" y="848875"/>
            <a:ext cx="8388300" cy="5831400"/>
          </a:xfrm>
          <a:prstGeom prst="rect">
            <a:avLst/>
          </a:prstGeom>
        </p:spPr>
        <p:txBody>
          <a:bodyPr anchorCtr="0" anchor="t" bIns="91425" lIns="91425" spcFirstLastPara="1" rIns="91425" wrap="square" tIns="91425">
            <a:noAutofit/>
          </a:bodyPr>
          <a:lstStyle/>
          <a:p>
            <a:pPr indent="457200" lvl="0" marL="4572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#sudo vi /etc/wordpress/config-&lt;IP_INSTANCIA_WEBAPP&gt;.php</a:t>
            </a:r>
            <a:endParaRPr sz="1200">
              <a:solidFill>
                <a:schemeClr val="dk1"/>
              </a:solidFill>
              <a:highlight>
                <a:srgbClr val="F7F7F7"/>
              </a:highlight>
              <a:latin typeface="Consolas"/>
              <a:ea typeface="Consolas"/>
              <a:cs typeface="Consolas"/>
              <a:sym typeface="Consolas"/>
            </a:endParaRPr>
          </a:p>
          <a:p>
            <a:pPr indent="457200" lvl="0" marL="457200" marR="0" rtl="0" algn="l">
              <a:lnSpc>
                <a:spcPct val="100000"/>
              </a:lnSpc>
              <a:spcBef>
                <a:spcPts val="300"/>
              </a:spcBef>
              <a:spcAft>
                <a:spcPts val="0"/>
              </a:spcAft>
              <a:buNone/>
            </a:pPr>
            <a:r>
              <a:t/>
            </a:r>
            <a:endParaRPr sz="1200">
              <a:solidFill>
                <a:schemeClr val="dk1"/>
              </a:solidFill>
              <a:highlight>
                <a:srgbClr val="F7F7F7"/>
              </a:highlight>
              <a:latin typeface="Consolas"/>
              <a:ea typeface="Consolas"/>
              <a:cs typeface="Consolas"/>
              <a:sym typeface="Consolas"/>
            </a:endParaRPr>
          </a:p>
          <a:p>
            <a:pPr indent="457200" lvl="0" marL="4572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sudo vi /etc/wordpress/config-10.201.0.</a:t>
            </a:r>
            <a:r>
              <a:rPr b="1" lang="en" sz="1200">
                <a:solidFill>
                  <a:schemeClr val="dk1"/>
                </a:solidFill>
                <a:highlight>
                  <a:srgbClr val="FFFF00"/>
                </a:highlight>
                <a:latin typeface="Consolas"/>
                <a:ea typeface="Consolas"/>
                <a:cs typeface="Consolas"/>
                <a:sym typeface="Consolas"/>
              </a:rPr>
              <a:t>XX</a:t>
            </a:r>
            <a:r>
              <a:rPr lang="en" sz="1200">
                <a:solidFill>
                  <a:schemeClr val="dk1"/>
                </a:solidFill>
                <a:highlight>
                  <a:srgbClr val="F7F7F7"/>
                </a:highlight>
                <a:latin typeface="Consolas"/>
                <a:ea typeface="Consolas"/>
                <a:cs typeface="Consolas"/>
                <a:sym typeface="Consolas"/>
              </a:rPr>
              <a:t>.php</a:t>
            </a:r>
            <a:endParaRPr sz="1200">
              <a:solidFill>
                <a:schemeClr val="dk1"/>
              </a:solidFill>
              <a:highlight>
                <a:srgbClr val="F7F7F7"/>
              </a:highlight>
              <a:latin typeface="Consolas"/>
              <a:ea typeface="Consolas"/>
              <a:cs typeface="Consolas"/>
              <a:sym typeface="Consolas"/>
            </a:endParaRPr>
          </a:p>
          <a:p>
            <a:pPr indent="457200" lvl="0" marL="9144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&lt;?php</a:t>
            </a:r>
            <a:endParaRPr sz="1200">
              <a:solidFill>
                <a:schemeClr val="dk1"/>
              </a:solidFill>
              <a:highlight>
                <a:srgbClr val="F7F7F7"/>
              </a:highlight>
              <a:latin typeface="Consolas"/>
              <a:ea typeface="Consolas"/>
              <a:cs typeface="Consolas"/>
              <a:sym typeface="Consolas"/>
            </a:endParaRPr>
          </a:p>
          <a:p>
            <a:pPr indent="457200" lvl="0" marL="9144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define('DB_NAME', 'wordpress');</a:t>
            </a:r>
            <a:endParaRPr sz="1200">
              <a:solidFill>
                <a:schemeClr val="dk1"/>
              </a:solidFill>
              <a:highlight>
                <a:srgbClr val="F7F7F7"/>
              </a:highlight>
              <a:latin typeface="Consolas"/>
              <a:ea typeface="Consolas"/>
              <a:cs typeface="Consolas"/>
              <a:sym typeface="Consolas"/>
            </a:endParaRPr>
          </a:p>
          <a:p>
            <a:pPr indent="457200" lvl="0" marL="9144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define('DB_USER', 'wordpress');</a:t>
            </a:r>
            <a:endParaRPr sz="1200">
              <a:solidFill>
                <a:schemeClr val="dk1"/>
              </a:solidFill>
              <a:highlight>
                <a:srgbClr val="F7F7F7"/>
              </a:highlight>
              <a:latin typeface="Consolas"/>
              <a:ea typeface="Consolas"/>
              <a:cs typeface="Consolas"/>
              <a:sym typeface="Consolas"/>
            </a:endParaRPr>
          </a:p>
          <a:p>
            <a:pPr indent="457200" lvl="0" marL="9144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define('DB_PASSWORD', 'telewordpress'); #password DB</a:t>
            </a:r>
            <a:endParaRPr sz="1200">
              <a:solidFill>
                <a:schemeClr val="dk1"/>
              </a:solidFill>
              <a:highlight>
                <a:srgbClr val="F7F7F7"/>
              </a:highlight>
              <a:latin typeface="Consolas"/>
              <a:ea typeface="Consolas"/>
              <a:cs typeface="Consolas"/>
              <a:sym typeface="Consolas"/>
            </a:endParaRPr>
          </a:p>
          <a:p>
            <a:pPr indent="457200" lvl="0" marL="9144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define('DB_HOST', '10.201.0.35'); #IP_INSTANCIA_DB</a:t>
            </a:r>
            <a:endParaRPr sz="1200">
              <a:solidFill>
                <a:schemeClr val="dk1"/>
              </a:solidFill>
              <a:highlight>
                <a:srgbClr val="F7F7F7"/>
              </a:highlight>
              <a:latin typeface="Consolas"/>
              <a:ea typeface="Consolas"/>
              <a:cs typeface="Consolas"/>
              <a:sym typeface="Consolas"/>
            </a:endParaRPr>
          </a:p>
          <a:p>
            <a:pPr indent="457200" lvl="0" marL="9144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define('DB_COLLATE', 'utf8_general_ci');</a:t>
            </a:r>
            <a:endParaRPr sz="1200">
              <a:solidFill>
                <a:schemeClr val="dk1"/>
              </a:solidFill>
              <a:highlight>
                <a:srgbClr val="F7F7F7"/>
              </a:highlight>
              <a:latin typeface="Consolas"/>
              <a:ea typeface="Consolas"/>
              <a:cs typeface="Consolas"/>
              <a:sym typeface="Consolas"/>
            </a:endParaRPr>
          </a:p>
          <a:p>
            <a:pPr indent="457200" lvl="0" marL="9144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define('WP_CONTENT_DIR', '/usr/share/wordpress/wp-content');</a:t>
            </a:r>
            <a:endParaRPr sz="1200">
              <a:solidFill>
                <a:schemeClr val="dk1"/>
              </a:solidFill>
              <a:highlight>
                <a:srgbClr val="F7F7F7"/>
              </a:highlight>
              <a:latin typeface="Consolas"/>
              <a:ea typeface="Consolas"/>
              <a:cs typeface="Consolas"/>
              <a:sym typeface="Consolas"/>
            </a:endParaRPr>
          </a:p>
          <a:p>
            <a:pPr indent="457200" lvl="0" marL="914400" marR="0" rtl="0" algn="l">
              <a:lnSpc>
                <a:spcPct val="100000"/>
              </a:lnSpc>
              <a:spcBef>
                <a:spcPts val="300"/>
              </a:spcBef>
              <a:spcAft>
                <a:spcPts val="0"/>
              </a:spcAft>
              <a:buNone/>
            </a:pPr>
            <a:r>
              <a:rPr lang="en" sz="1200">
                <a:solidFill>
                  <a:schemeClr val="dk1"/>
                </a:solidFill>
                <a:highlight>
                  <a:srgbClr val="F7F7F7"/>
                </a:highlight>
                <a:latin typeface="Consolas"/>
                <a:ea typeface="Consolas"/>
                <a:cs typeface="Consolas"/>
                <a:sym typeface="Consolas"/>
              </a:rPr>
              <a:t>?&gt;</a:t>
            </a:r>
            <a:endParaRPr sz="1300">
              <a:solidFill>
                <a:srgbClr val="24292E"/>
              </a:solidFill>
              <a:latin typeface="Consolas"/>
              <a:ea typeface="Consolas"/>
              <a:cs typeface="Consolas"/>
              <a:sym typeface="Consolas"/>
            </a:endParaRPr>
          </a:p>
          <a:p>
            <a:pPr indent="457200" lvl="0" marL="914400" marR="0" rtl="0" algn="l">
              <a:lnSpc>
                <a:spcPct val="100000"/>
              </a:lnSpc>
              <a:spcBef>
                <a:spcPts val="300"/>
              </a:spcBef>
              <a:spcAft>
                <a:spcPts val="0"/>
              </a:spcAft>
              <a:buNone/>
            </a:pPr>
            <a:r>
              <a:t/>
            </a:r>
            <a:endParaRPr sz="1300">
              <a:solidFill>
                <a:srgbClr val="24292E"/>
              </a:solidFill>
              <a:latin typeface="Consolas"/>
              <a:ea typeface="Consolas"/>
              <a:cs typeface="Consolas"/>
              <a:sym typeface="Consolas"/>
            </a:endParaRPr>
          </a:p>
          <a:p>
            <a:pPr indent="457200" lvl="0" marL="914400" marR="0" rtl="0" algn="l">
              <a:lnSpc>
                <a:spcPct val="100000"/>
              </a:lnSpc>
              <a:spcBef>
                <a:spcPts val="300"/>
              </a:spcBef>
              <a:spcAft>
                <a:spcPts val="0"/>
              </a:spcAft>
              <a:buNone/>
            </a:pPr>
            <a:r>
              <a:t/>
            </a:r>
            <a:endParaRPr sz="1300">
              <a:solidFill>
                <a:srgbClr val="24292E"/>
              </a:solidFill>
              <a:latin typeface="Consolas"/>
              <a:ea typeface="Consolas"/>
              <a:cs typeface="Consolas"/>
              <a:sym typeface="Consolas"/>
            </a:endParaRPr>
          </a:p>
          <a:p>
            <a:pPr indent="0" lvl="0" marL="914400" marR="0" rtl="0" algn="l">
              <a:lnSpc>
                <a:spcPct val="100000"/>
              </a:lnSpc>
              <a:spcBef>
                <a:spcPts val="300"/>
              </a:spcBef>
              <a:spcAft>
                <a:spcPts val="0"/>
              </a:spcAft>
              <a:buNone/>
            </a:pPr>
            <a:r>
              <a:rPr lang="en" sz="1300">
                <a:solidFill>
                  <a:srgbClr val="24292E"/>
                </a:solidFill>
                <a:latin typeface="Consolas"/>
                <a:ea typeface="Consolas"/>
                <a:cs typeface="Consolas"/>
                <a:sym typeface="Consolas"/>
              </a:rPr>
              <a:t>#Apuntar navegador a </a:t>
            </a:r>
            <a:r>
              <a:rPr lang="en" sz="1300" u="sng">
                <a:solidFill>
                  <a:schemeClr val="hlink"/>
                </a:solidFill>
                <a:latin typeface="Consolas"/>
                <a:ea typeface="Consolas"/>
                <a:cs typeface="Consolas"/>
                <a:sym typeface="Consolas"/>
                <a:hlinkClick r:id="rId3"/>
              </a:rPr>
              <a:t>http://10.201.0.33/blog/</a:t>
            </a:r>
            <a:r>
              <a:rPr lang="en" sz="1300">
                <a:solidFill>
                  <a:srgbClr val="24292E"/>
                </a:solidFill>
                <a:latin typeface="Consolas"/>
                <a:ea typeface="Consolas"/>
                <a:cs typeface="Consolas"/>
                <a:sym typeface="Consolas"/>
              </a:rPr>
              <a:t> </a:t>
            </a:r>
            <a:endParaRPr sz="1300">
              <a:solidFill>
                <a:srgbClr val="24292E"/>
              </a:solidFill>
              <a:latin typeface="Consolas"/>
              <a:ea typeface="Consolas"/>
              <a:cs typeface="Consolas"/>
              <a:sym typeface="Consolas"/>
            </a:endParaRPr>
          </a:p>
          <a:p>
            <a:pPr indent="0" lvl="0" marL="914400" marR="0" rtl="0" algn="l">
              <a:lnSpc>
                <a:spcPct val="100000"/>
              </a:lnSpc>
              <a:spcBef>
                <a:spcPts val="300"/>
              </a:spcBef>
              <a:spcAft>
                <a:spcPts val="0"/>
              </a:spcAft>
              <a:buNone/>
            </a:pPr>
            <a:r>
              <a:t/>
            </a:r>
            <a:endParaRPr sz="1300">
              <a:solidFill>
                <a:srgbClr val="24292E"/>
              </a:solidFill>
              <a:latin typeface="Consolas"/>
              <a:ea typeface="Consolas"/>
              <a:cs typeface="Consolas"/>
              <a:sym typeface="Consolas"/>
            </a:endParaRPr>
          </a:p>
          <a:p>
            <a:pPr indent="0" lvl="0" marL="914400" marR="0" rtl="0" algn="l">
              <a:lnSpc>
                <a:spcPct val="100000"/>
              </a:lnSpc>
              <a:spcBef>
                <a:spcPts val="300"/>
              </a:spcBef>
              <a:spcAft>
                <a:spcPts val="0"/>
              </a:spcAft>
              <a:buNone/>
            </a:pPr>
            <a:r>
              <a:rPr lang="en" sz="1300">
                <a:solidFill>
                  <a:srgbClr val="24292E"/>
                </a:solidFill>
                <a:latin typeface="Consolas"/>
                <a:ea typeface="Consolas"/>
                <a:cs typeface="Consolas"/>
                <a:sym typeface="Consolas"/>
              </a:rPr>
              <a:t># Con la Floating IP, hago un symlink para apuntar al mismo archivo</a:t>
            </a:r>
            <a:endParaRPr sz="1300">
              <a:solidFill>
                <a:srgbClr val="24292E"/>
              </a:solidFill>
              <a:latin typeface="Consolas"/>
              <a:ea typeface="Consolas"/>
              <a:cs typeface="Consolas"/>
              <a:sym typeface="Consolas"/>
            </a:endParaRPr>
          </a:p>
          <a:p>
            <a:pPr indent="0" lvl="0" marL="914400" marR="0" rtl="0" algn="l">
              <a:lnSpc>
                <a:spcPct val="100000"/>
              </a:lnSpc>
              <a:spcBef>
                <a:spcPts val="300"/>
              </a:spcBef>
              <a:spcAft>
                <a:spcPts val="0"/>
              </a:spcAft>
              <a:buNone/>
            </a:pPr>
            <a:r>
              <a:t/>
            </a:r>
            <a:endParaRPr sz="1300">
              <a:solidFill>
                <a:srgbClr val="24292E"/>
              </a:solidFill>
              <a:latin typeface="Consolas"/>
              <a:ea typeface="Consolas"/>
              <a:cs typeface="Consolas"/>
              <a:sym typeface="Consolas"/>
            </a:endParaRPr>
          </a:p>
          <a:p>
            <a:pPr indent="0" lvl="0" marL="914400" marR="0" rtl="0" algn="l">
              <a:lnSpc>
                <a:spcPct val="100000"/>
              </a:lnSpc>
              <a:spcBef>
                <a:spcPts val="300"/>
              </a:spcBef>
              <a:spcAft>
                <a:spcPts val="0"/>
              </a:spcAft>
              <a:buNone/>
            </a:pPr>
            <a:r>
              <a:rPr lang="en" sz="1300">
                <a:solidFill>
                  <a:srgbClr val="24292E"/>
                </a:solidFill>
                <a:latin typeface="Consolas"/>
                <a:ea typeface="Consolas"/>
                <a:cs typeface="Consolas"/>
                <a:sym typeface="Consolas"/>
              </a:rPr>
              <a:t>cd /etc/wordpress</a:t>
            </a:r>
            <a:endParaRPr sz="1300">
              <a:solidFill>
                <a:srgbClr val="24292E"/>
              </a:solidFill>
              <a:latin typeface="Consolas"/>
              <a:ea typeface="Consolas"/>
              <a:cs typeface="Consolas"/>
              <a:sym typeface="Consolas"/>
            </a:endParaRPr>
          </a:p>
          <a:p>
            <a:pPr indent="0" lvl="0" marL="914400" marR="0" rtl="0" algn="l">
              <a:lnSpc>
                <a:spcPct val="100000"/>
              </a:lnSpc>
              <a:spcBef>
                <a:spcPts val="300"/>
              </a:spcBef>
              <a:spcAft>
                <a:spcPts val="0"/>
              </a:spcAft>
              <a:buNone/>
            </a:pPr>
            <a:r>
              <a:rPr lang="en" sz="1300">
                <a:solidFill>
                  <a:srgbClr val="24292E"/>
                </a:solidFill>
                <a:latin typeface="Consolas"/>
                <a:ea typeface="Consolas"/>
                <a:cs typeface="Consolas"/>
                <a:sym typeface="Consolas"/>
              </a:rPr>
              <a:t>sudo ln -s config-10.201.0.</a:t>
            </a:r>
            <a:r>
              <a:rPr b="1" lang="en" sz="1300">
                <a:solidFill>
                  <a:srgbClr val="24292E"/>
                </a:solidFill>
                <a:highlight>
                  <a:srgbClr val="FFFF00"/>
                </a:highlight>
                <a:latin typeface="Consolas"/>
                <a:ea typeface="Consolas"/>
                <a:cs typeface="Consolas"/>
                <a:sym typeface="Consolas"/>
              </a:rPr>
              <a:t>XX</a:t>
            </a:r>
            <a:r>
              <a:rPr lang="en" sz="1300">
                <a:solidFill>
                  <a:srgbClr val="24292E"/>
                </a:solidFill>
                <a:latin typeface="Consolas"/>
                <a:ea typeface="Consolas"/>
                <a:cs typeface="Consolas"/>
                <a:sym typeface="Consolas"/>
              </a:rPr>
              <a:t>.php config-192.168.3.</a:t>
            </a:r>
            <a:r>
              <a:rPr b="1" lang="en" sz="1300">
                <a:solidFill>
                  <a:srgbClr val="24292E"/>
                </a:solidFill>
                <a:highlight>
                  <a:srgbClr val="FFFF00"/>
                </a:highlight>
                <a:latin typeface="Consolas"/>
                <a:ea typeface="Consolas"/>
                <a:cs typeface="Consolas"/>
                <a:sym typeface="Consolas"/>
              </a:rPr>
              <a:t>YY</a:t>
            </a:r>
            <a:r>
              <a:rPr lang="en" sz="1300">
                <a:solidFill>
                  <a:srgbClr val="24292E"/>
                </a:solidFill>
                <a:latin typeface="Consolas"/>
                <a:ea typeface="Consolas"/>
                <a:cs typeface="Consolas"/>
                <a:sym typeface="Consolas"/>
              </a:rPr>
              <a:t>.php </a:t>
            </a:r>
            <a:endParaRPr sz="1300">
              <a:solidFill>
                <a:srgbClr val="24292E"/>
              </a:solidFill>
              <a:latin typeface="Consolas"/>
              <a:ea typeface="Consolas"/>
              <a:cs typeface="Consolas"/>
              <a:sym typeface="Consolas"/>
            </a:endParaRPr>
          </a:p>
          <a:p>
            <a:pPr indent="0" lvl="0" marL="914400" rtl="0" algn="l">
              <a:lnSpc>
                <a:spcPct val="100000"/>
              </a:lnSpc>
              <a:spcBef>
                <a:spcPts val="300"/>
              </a:spcBef>
              <a:spcAft>
                <a:spcPts val="0"/>
              </a:spcAft>
              <a:buNone/>
            </a:pPr>
            <a:r>
              <a:rPr lang="en" sz="1300">
                <a:solidFill>
                  <a:srgbClr val="5B0F00"/>
                </a:solidFill>
                <a:latin typeface="Consolas"/>
                <a:ea typeface="Consolas"/>
                <a:cs typeface="Consolas"/>
                <a:sym typeface="Consolas"/>
              </a:rPr>
              <a:t>sudo ln -s config-10.201.0.</a:t>
            </a:r>
            <a:r>
              <a:rPr b="1" lang="en" sz="1300">
                <a:solidFill>
                  <a:srgbClr val="5B0F00"/>
                </a:solidFill>
                <a:highlight>
                  <a:srgbClr val="FFFF00"/>
                </a:highlight>
                <a:latin typeface="Consolas"/>
                <a:ea typeface="Consolas"/>
                <a:cs typeface="Consolas"/>
                <a:sym typeface="Consolas"/>
              </a:rPr>
              <a:t>XX</a:t>
            </a:r>
            <a:r>
              <a:rPr lang="en" sz="1300">
                <a:solidFill>
                  <a:srgbClr val="5B0F00"/>
                </a:solidFill>
                <a:latin typeface="Consolas"/>
                <a:ea typeface="Consolas"/>
                <a:cs typeface="Consolas"/>
                <a:sym typeface="Consolas"/>
              </a:rPr>
              <a:t>.php config-</a:t>
            </a:r>
            <a:r>
              <a:rPr b="1" lang="en" sz="1300">
                <a:solidFill>
                  <a:srgbClr val="5B0F00"/>
                </a:solidFill>
                <a:highlight>
                  <a:srgbClr val="FFFF00"/>
                </a:highlight>
                <a:latin typeface="Consolas"/>
                <a:ea typeface="Consolas"/>
                <a:cs typeface="Consolas"/>
                <a:sym typeface="Consolas"/>
              </a:rPr>
              <a:t>TUNOMBRE</a:t>
            </a:r>
            <a:r>
              <a:rPr b="1" lang="en" sz="1300">
                <a:solidFill>
                  <a:srgbClr val="5B0F00"/>
                </a:solidFill>
                <a:latin typeface="Consolas"/>
                <a:ea typeface="Consolas"/>
                <a:cs typeface="Consolas"/>
                <a:sym typeface="Consolas"/>
              </a:rPr>
              <a:t>.tele.cloud.um.edu.ar.</a:t>
            </a:r>
            <a:r>
              <a:rPr lang="en" sz="1300">
                <a:solidFill>
                  <a:srgbClr val="5B0F00"/>
                </a:solidFill>
                <a:latin typeface="Consolas"/>
                <a:ea typeface="Consolas"/>
                <a:cs typeface="Consolas"/>
                <a:sym typeface="Consolas"/>
              </a:rPr>
              <a:t>php</a:t>
            </a:r>
            <a:endParaRPr sz="1300">
              <a:solidFill>
                <a:srgbClr val="5B0F00"/>
              </a:solidFill>
              <a:latin typeface="Consolas"/>
              <a:ea typeface="Consolas"/>
              <a:cs typeface="Consolas"/>
              <a:sym typeface="Consolas"/>
            </a:endParaRPr>
          </a:p>
          <a:p>
            <a:pPr indent="0" lvl="0" marL="914400" rtl="0" algn="l">
              <a:lnSpc>
                <a:spcPct val="100000"/>
              </a:lnSpc>
              <a:spcBef>
                <a:spcPts val="300"/>
              </a:spcBef>
              <a:spcAft>
                <a:spcPts val="0"/>
              </a:spcAft>
              <a:buNone/>
            </a:pPr>
            <a:r>
              <a:t/>
            </a:r>
            <a:endParaRPr sz="1300">
              <a:solidFill>
                <a:srgbClr val="24292E"/>
              </a:solidFill>
              <a:latin typeface="Consolas"/>
              <a:ea typeface="Consolas"/>
              <a:cs typeface="Consolas"/>
              <a:sym typeface="Consolas"/>
            </a:endParaRPr>
          </a:p>
          <a:p>
            <a:pPr indent="0" lvl="0" marL="914400" rtl="0" algn="l">
              <a:lnSpc>
                <a:spcPct val="100000"/>
              </a:lnSpc>
              <a:spcBef>
                <a:spcPts val="300"/>
              </a:spcBef>
              <a:spcAft>
                <a:spcPts val="0"/>
              </a:spcAft>
              <a:buNone/>
            </a:pPr>
            <a:r>
              <a:rPr lang="en" sz="1300">
                <a:solidFill>
                  <a:srgbClr val="24292E"/>
                </a:solidFill>
                <a:latin typeface="Consolas"/>
                <a:ea typeface="Consolas"/>
                <a:cs typeface="Consolas"/>
                <a:sym typeface="Consolas"/>
              </a:rPr>
              <a:t># En mysql, para reconstruir el sitio desde cero con el FQDN -^</a:t>
            </a:r>
            <a:endParaRPr sz="1300">
              <a:solidFill>
                <a:srgbClr val="24292E"/>
              </a:solidFill>
              <a:latin typeface="Consolas"/>
              <a:ea typeface="Consolas"/>
              <a:cs typeface="Consolas"/>
              <a:sym typeface="Consolas"/>
            </a:endParaRPr>
          </a:p>
          <a:p>
            <a:pPr indent="0" lvl="0" marL="914400" rtl="0" algn="l">
              <a:lnSpc>
                <a:spcPct val="100000"/>
              </a:lnSpc>
              <a:spcBef>
                <a:spcPts val="300"/>
              </a:spcBef>
              <a:spcAft>
                <a:spcPts val="0"/>
              </a:spcAft>
              <a:buNone/>
            </a:pPr>
            <a:r>
              <a:rPr lang="en" sz="1300">
                <a:solidFill>
                  <a:srgbClr val="24292E"/>
                </a:solidFill>
                <a:latin typeface="Consolas"/>
                <a:ea typeface="Consolas"/>
                <a:cs typeface="Consolas"/>
                <a:sym typeface="Consolas"/>
              </a:rPr>
              <a:t>DROP DATABASE wordpress;</a:t>
            </a:r>
            <a:endParaRPr sz="1300">
              <a:solidFill>
                <a:srgbClr val="24292E"/>
              </a:solidFill>
              <a:latin typeface="Consolas"/>
              <a:ea typeface="Consolas"/>
              <a:cs typeface="Consolas"/>
              <a:sym typeface="Consolas"/>
            </a:endParaRPr>
          </a:p>
          <a:p>
            <a:pPr indent="0" lvl="0" marL="914400" rtl="0" algn="l">
              <a:lnSpc>
                <a:spcPct val="100000"/>
              </a:lnSpc>
              <a:spcBef>
                <a:spcPts val="300"/>
              </a:spcBef>
              <a:spcAft>
                <a:spcPts val="0"/>
              </a:spcAft>
              <a:buClr>
                <a:schemeClr val="dk1"/>
              </a:buClr>
              <a:buSzPts val="1100"/>
              <a:buFont typeface="Arial"/>
              <a:buNone/>
            </a:pPr>
            <a:r>
              <a:rPr lang="en" sz="1300">
                <a:solidFill>
                  <a:srgbClr val="24292E"/>
                </a:solidFill>
                <a:latin typeface="Consolas"/>
                <a:ea typeface="Consolas"/>
                <a:cs typeface="Consolas"/>
                <a:sym typeface="Consolas"/>
              </a:rPr>
              <a:t>CREATE DATABASE wordpress;</a:t>
            </a:r>
            <a:endParaRPr sz="1300">
              <a:solidFill>
                <a:srgbClr val="24292E"/>
              </a:solidFill>
              <a:latin typeface="Consolas"/>
              <a:ea typeface="Consolas"/>
              <a:cs typeface="Consolas"/>
              <a:sym typeface="Consolas"/>
            </a:endParaRPr>
          </a:p>
        </p:txBody>
      </p:sp>
      <p:sp>
        <p:nvSpPr>
          <p:cNvPr id="1408" name="Google Shape;1408;p42"/>
          <p:cNvSpPr txBox="1"/>
          <p:nvPr/>
        </p:nvSpPr>
        <p:spPr>
          <a:xfrm>
            <a:off x="83100" y="6483375"/>
            <a:ext cx="7916100" cy="46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https://ubuntu.com/tutorials/install-and-configure-wordpress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6"/>
          <p:cNvSpPr txBox="1"/>
          <p:nvPr>
            <p:ph type="title"/>
          </p:nvPr>
        </p:nvSpPr>
        <p:spPr>
          <a:xfrm>
            <a:off x="311700" y="186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Motivos para adopción de Cloud</a:t>
            </a:r>
            <a:endParaRPr/>
          </a:p>
        </p:txBody>
      </p:sp>
      <p:pic>
        <p:nvPicPr>
          <p:cNvPr id="112" name="Google Shape;112;p16"/>
          <p:cNvPicPr preferRelativeResize="0"/>
          <p:nvPr/>
        </p:nvPicPr>
        <p:blipFill rotWithShape="1">
          <a:blip r:embed="rId3">
            <a:alphaModFix/>
          </a:blip>
          <a:srcRect b="0" l="0" r="0" t="11268"/>
          <a:stretch/>
        </p:blipFill>
        <p:spPr>
          <a:xfrm>
            <a:off x="-62550" y="1345900"/>
            <a:ext cx="9400675" cy="4027375"/>
          </a:xfrm>
          <a:prstGeom prst="rect">
            <a:avLst/>
          </a:prstGeom>
          <a:noFill/>
          <a:ln>
            <a:noFill/>
          </a:ln>
        </p:spPr>
      </p:pic>
      <p:sp>
        <p:nvSpPr>
          <p:cNvPr id="113" name="Google Shape;113;p16"/>
          <p:cNvSpPr txBox="1"/>
          <p:nvPr/>
        </p:nvSpPr>
        <p:spPr>
          <a:xfrm>
            <a:off x="0" y="4165600"/>
            <a:ext cx="9144000" cy="397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Fuentes: Businesscomputingworld.co.uk, CenturyLink, Cloudcouncil.org, Cloudcomputing-news.net, Enterprisesproject.com, Centro Europeo para la Promoción de Importaciones, Gemalto.com, Harveynash.com, Intel.com, Skyhighnetworks.com, Statista, Rightscale.com; IDC Latinamerica Investment Trends; IDC Black Book 3rd.Platform Edition; Frost&amp;Sullivan Latin American IaaS Market, Forecast.</a:t>
            </a:r>
            <a:endParaRPr sz="9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43"/>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Aplicación Web con múltiples capas: Wordpress </a:t>
            </a:r>
            <a:endParaRPr/>
          </a:p>
        </p:txBody>
      </p:sp>
      <p:sp>
        <p:nvSpPr>
          <p:cNvPr id="1414" name="Google Shape;1414;p43"/>
          <p:cNvSpPr/>
          <p:nvPr/>
        </p:nvSpPr>
        <p:spPr>
          <a:xfrm>
            <a:off x="527875" y="1144650"/>
            <a:ext cx="1122300" cy="19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Load Balancer</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nginx</a:t>
            </a:r>
            <a:endParaRPr/>
          </a:p>
        </p:txBody>
      </p:sp>
      <p:sp>
        <p:nvSpPr>
          <p:cNvPr id="1415" name="Google Shape;1415;p43"/>
          <p:cNvSpPr txBox="1"/>
          <p:nvPr/>
        </p:nvSpPr>
        <p:spPr>
          <a:xfrm>
            <a:off x="1722000" y="592800"/>
            <a:ext cx="6666300" cy="6155100"/>
          </a:xfrm>
          <a:prstGeom prst="rect">
            <a:avLst/>
          </a:prstGeom>
          <a:noFill/>
          <a:ln>
            <a:noFill/>
          </a:ln>
        </p:spPr>
        <p:txBody>
          <a:bodyPr anchorCtr="0" anchor="t" bIns="91425" lIns="91425" spcFirstLastPara="1" rIns="91425" wrap="square" tIns="91425">
            <a:noAutofit/>
          </a:bodyPr>
          <a:lstStyle/>
          <a:p>
            <a:pPr indent="-311150" lvl="0" marL="457200" rtl="0" algn="l">
              <a:spcBef>
                <a:spcPts val="300"/>
              </a:spcBef>
              <a:spcAft>
                <a:spcPts val="0"/>
              </a:spcAft>
              <a:buClr>
                <a:srgbClr val="24292E"/>
              </a:buClr>
              <a:buSzPts val="1300"/>
              <a:buFont typeface="Consolas"/>
              <a:buAutoNum type="arabicParenR"/>
            </a:pPr>
            <a:r>
              <a:rPr lang="en" sz="1300">
                <a:solidFill>
                  <a:srgbClr val="24292E"/>
                </a:solidFill>
                <a:latin typeface="Consolas"/>
                <a:ea typeface="Consolas"/>
                <a:cs typeface="Consolas"/>
                <a:sym typeface="Consolas"/>
              </a:rPr>
              <a:t>Creamos instancia </a:t>
            </a:r>
            <a:r>
              <a:rPr b="1" lang="en" sz="1300">
                <a:solidFill>
                  <a:srgbClr val="24292E"/>
                </a:solidFill>
                <a:latin typeface="Consolas"/>
                <a:ea typeface="Consolas"/>
                <a:cs typeface="Consolas"/>
                <a:sym typeface="Consolas"/>
              </a:rPr>
              <a:t>ubuntu_minimal_1804</a:t>
            </a:r>
            <a:r>
              <a:rPr lang="en" sz="1300">
                <a:solidFill>
                  <a:srgbClr val="24292E"/>
                </a:solidFill>
                <a:latin typeface="Consolas"/>
                <a:ea typeface="Consolas"/>
                <a:cs typeface="Consolas"/>
                <a:sym typeface="Consolas"/>
              </a:rPr>
              <a:t> , llamarla: </a:t>
            </a:r>
            <a:r>
              <a:rPr b="1" lang="en" sz="1300">
                <a:solidFill>
                  <a:srgbClr val="24292E"/>
                </a:solidFill>
                <a:latin typeface="Consolas"/>
                <a:ea typeface="Consolas"/>
                <a:cs typeface="Consolas"/>
                <a:sym typeface="Consolas"/>
              </a:rPr>
              <a:t>wp-fe-01</a:t>
            </a:r>
            <a:endParaRPr b="1" sz="1300">
              <a:solidFill>
                <a:srgbClr val="24292E"/>
              </a:solidFill>
              <a:latin typeface="Consolas"/>
              <a:ea typeface="Consolas"/>
              <a:cs typeface="Consolas"/>
              <a:sym typeface="Consolas"/>
            </a:endParaRPr>
          </a:p>
          <a:p>
            <a:pPr indent="-311150" lvl="0" marL="457200" rtl="0" algn="l">
              <a:spcBef>
                <a:spcPts val="300"/>
              </a:spcBef>
              <a:spcAft>
                <a:spcPts val="0"/>
              </a:spcAft>
              <a:buClr>
                <a:srgbClr val="24292E"/>
              </a:buClr>
              <a:buSzPts val="1300"/>
              <a:buFont typeface="Consolas"/>
              <a:buAutoNum type="arabicParenR"/>
            </a:pPr>
            <a:r>
              <a:rPr lang="en" sz="1300">
                <a:solidFill>
                  <a:srgbClr val="24292E"/>
                </a:solidFill>
                <a:latin typeface="Consolas"/>
                <a:ea typeface="Consolas"/>
                <a:cs typeface="Consolas"/>
                <a:sym typeface="Consolas"/>
              </a:rPr>
              <a:t>Nos logueamos: </a:t>
            </a:r>
            <a:r>
              <a:rPr b="1" lang="en" sz="1300">
                <a:solidFill>
                  <a:srgbClr val="24292E"/>
                </a:solidFill>
                <a:latin typeface="Consolas"/>
                <a:ea typeface="Consolas"/>
                <a:cs typeface="Consolas"/>
                <a:sym typeface="Consolas"/>
              </a:rPr>
              <a:t>ssh ubuntu@&lt;IP_instancia&gt;</a:t>
            </a:r>
            <a:endParaRPr b="1" sz="1300">
              <a:solidFill>
                <a:srgbClr val="24292E"/>
              </a:solidFill>
              <a:latin typeface="Consolas"/>
              <a:ea typeface="Consolas"/>
              <a:cs typeface="Consolas"/>
              <a:sym typeface="Consolas"/>
            </a:endParaRPr>
          </a:p>
          <a:p>
            <a:pPr indent="-311150" lvl="0" marL="457200" rtl="0" algn="l">
              <a:spcBef>
                <a:spcPts val="300"/>
              </a:spcBef>
              <a:spcAft>
                <a:spcPts val="0"/>
              </a:spcAft>
              <a:buClr>
                <a:srgbClr val="24292E"/>
              </a:buClr>
              <a:buSzPts val="1300"/>
              <a:buFont typeface="Consolas"/>
              <a:buAutoNum type="arabicParenR"/>
            </a:pPr>
            <a:r>
              <a:rPr lang="en" sz="1300">
                <a:solidFill>
                  <a:srgbClr val="24292E"/>
                </a:solidFill>
                <a:latin typeface="Consolas"/>
                <a:ea typeface="Consolas"/>
                <a:cs typeface="Consolas"/>
                <a:sym typeface="Consolas"/>
              </a:rPr>
              <a:t>Ejecutamos:</a:t>
            </a:r>
            <a:endParaRPr sz="1300">
              <a:solidFill>
                <a:srgbClr val="24292E"/>
              </a:solidFill>
              <a:latin typeface="Consolas"/>
              <a:ea typeface="Consolas"/>
              <a:cs typeface="Consolas"/>
              <a:sym typeface="Consolas"/>
            </a:endParaRPr>
          </a:p>
          <a:p>
            <a:pPr indent="0" lvl="0" marL="0" rtl="0" algn="l">
              <a:spcBef>
                <a:spcPts val="0"/>
              </a:spcBef>
              <a:spcAft>
                <a:spcPts val="0"/>
              </a:spcAft>
              <a:buNone/>
            </a:pPr>
            <a:r>
              <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 Truquillo de </a:t>
            </a:r>
            <a:r>
              <a:rPr lang="en">
                <a:latin typeface="Courier New"/>
                <a:ea typeface="Courier New"/>
                <a:cs typeface="Courier New"/>
                <a:sym typeface="Courier New"/>
              </a:rPr>
              <a:t>optimización</a:t>
            </a:r>
            <a:r>
              <a:rPr lang="en">
                <a:latin typeface="Courier New"/>
                <a:ea typeface="Courier New"/>
                <a:cs typeface="Courier New"/>
                <a:sym typeface="Courier New"/>
              </a:rPr>
              <a:t> de disco:</a:t>
            </a:r>
            <a:endParaRPr>
              <a:latin typeface="Courier New"/>
              <a:ea typeface="Courier New"/>
              <a:cs typeface="Courier New"/>
              <a:sym typeface="Courier New"/>
            </a:endParaRPr>
          </a:p>
          <a:p>
            <a:pPr indent="0" lvl="0" marL="0" rtl="0" algn="l">
              <a:spcBef>
                <a:spcPts val="0"/>
              </a:spcBef>
              <a:spcAft>
                <a:spcPts val="0"/>
              </a:spcAft>
              <a:buNone/>
            </a:pPr>
            <a:r>
              <a:rPr b="1" lang="en" sz="1300">
                <a:solidFill>
                  <a:srgbClr val="24292E"/>
                </a:solidFill>
                <a:latin typeface="Consolas"/>
                <a:ea typeface="Consolas"/>
                <a:cs typeface="Consolas"/>
                <a:sym typeface="Consolas"/>
              </a:rPr>
              <a:t>sudo mount -o remount,nobarrier,commit=120 /</a:t>
            </a:r>
            <a:endParaRPr b="1" sz="1300">
              <a:solidFill>
                <a:srgbClr val="24292E"/>
              </a:solidFill>
              <a:latin typeface="Consolas"/>
              <a:ea typeface="Consolas"/>
              <a:cs typeface="Consolas"/>
              <a:sym typeface="Consolas"/>
            </a:endParaRPr>
          </a:p>
          <a:p>
            <a:pPr indent="0" lvl="0" marL="0" rtl="0" algn="l">
              <a:spcBef>
                <a:spcPts val="0"/>
              </a:spcBef>
              <a:spcAft>
                <a:spcPts val="0"/>
              </a:spcAft>
              <a:buNone/>
            </a:pPr>
            <a:r>
              <a:t/>
            </a:r>
            <a:endParaRPr b="1" sz="1300">
              <a:solidFill>
                <a:srgbClr val="24292E"/>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Instal</a:t>
            </a:r>
            <a:r>
              <a:rPr lang="en">
                <a:latin typeface="Consolas"/>
                <a:ea typeface="Consolas"/>
                <a:cs typeface="Consolas"/>
                <a:sym typeface="Consolas"/>
              </a:rPr>
              <a:t>l</a:t>
            </a:r>
            <a:r>
              <a:rPr lang="en">
                <a:latin typeface="Consolas"/>
                <a:ea typeface="Consolas"/>
                <a:cs typeface="Consolas"/>
                <a:sym typeface="Consolas"/>
              </a:rPr>
              <a:t> nginx, and helper tools</a:t>
            </a:r>
            <a:br>
              <a:rPr lang="en">
                <a:latin typeface="Consolas"/>
                <a:ea typeface="Consolas"/>
                <a:cs typeface="Consolas"/>
                <a:sym typeface="Consolas"/>
              </a:rPr>
            </a:br>
            <a:r>
              <a:rPr b="1" lang="en">
                <a:solidFill>
                  <a:schemeClr val="dk1"/>
                </a:solidFill>
                <a:latin typeface="Consolas"/>
                <a:ea typeface="Consolas"/>
                <a:cs typeface="Consolas"/>
                <a:sym typeface="Consolas"/>
              </a:rPr>
              <a:t>sudo apt-get update</a:t>
            </a:r>
            <a:br>
              <a:rPr lang="en">
                <a:latin typeface="Consolas"/>
                <a:ea typeface="Consolas"/>
                <a:cs typeface="Consolas"/>
                <a:sym typeface="Consolas"/>
              </a:rPr>
            </a:br>
            <a:r>
              <a:rPr b="1" lang="en">
                <a:latin typeface="Consolas"/>
                <a:ea typeface="Consolas"/>
                <a:cs typeface="Consolas"/>
                <a:sym typeface="Consolas"/>
              </a:rPr>
              <a:t>sudo </a:t>
            </a:r>
            <a:r>
              <a:rPr b="1" lang="en">
                <a:latin typeface="Consolas"/>
                <a:ea typeface="Consolas"/>
                <a:cs typeface="Consolas"/>
                <a:sym typeface="Consolas"/>
              </a:rPr>
              <a:t>apt-get install nginx </a:t>
            </a:r>
            <a:r>
              <a:rPr b="1" lang="en">
                <a:solidFill>
                  <a:schemeClr val="dk1"/>
                </a:solidFill>
                <a:latin typeface="Consolas"/>
                <a:ea typeface="Consolas"/>
                <a:cs typeface="Consolas"/>
                <a:sym typeface="Consolas"/>
              </a:rPr>
              <a:t>vim</a:t>
            </a:r>
            <a:r>
              <a:rPr b="1" lang="en">
                <a:latin typeface="Consolas"/>
                <a:ea typeface="Consolas"/>
                <a:cs typeface="Consolas"/>
                <a:sym typeface="Consolas"/>
              </a:rPr>
              <a:t> curl</a:t>
            </a:r>
            <a:endParaRPr b="1">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Remove default nginx site</a:t>
            </a:r>
            <a:br>
              <a:rPr lang="en">
                <a:latin typeface="Consolas"/>
                <a:ea typeface="Consolas"/>
                <a:cs typeface="Consolas"/>
                <a:sym typeface="Consolas"/>
              </a:rPr>
            </a:br>
            <a:r>
              <a:rPr b="1" lang="en">
                <a:latin typeface="Consolas"/>
                <a:ea typeface="Consolas"/>
                <a:cs typeface="Consolas"/>
                <a:sym typeface="Consolas"/>
              </a:rPr>
              <a:t>s</a:t>
            </a:r>
            <a:r>
              <a:rPr b="1" lang="en">
                <a:latin typeface="Consolas"/>
                <a:ea typeface="Consolas"/>
                <a:cs typeface="Consolas"/>
                <a:sym typeface="Consolas"/>
              </a:rPr>
              <a:t>udo rm /etc/nginx/sites-enabled/default</a:t>
            </a:r>
            <a:endParaRPr b="1">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Configure nginx as reverse proxy</a:t>
            </a:r>
            <a:endParaRPr>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sudo vi /etc/nginx/conf.d/lb.conf</a:t>
            </a:r>
            <a:endParaRPr b="1">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server {</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listen 80;</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location / {</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proxy_pass </a:t>
            </a:r>
            <a:r>
              <a:rPr b="1" lang="en">
                <a:latin typeface="Consolas"/>
                <a:ea typeface="Consolas"/>
                <a:cs typeface="Consolas"/>
                <a:sym typeface="Consolas"/>
              </a:rPr>
              <a:t>http://10.201.0.53</a:t>
            </a:r>
            <a:r>
              <a:rPr lang="en">
                <a:latin typeface="Consolas"/>
                <a:ea typeface="Consolas"/>
                <a:cs typeface="Consolas"/>
                <a:sym typeface="Consolas"/>
              </a:rPr>
              <a:t>; # my backend WP</a:t>
            </a:r>
            <a:endParaRPr>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sudo service nginx restart</a:t>
            </a:r>
            <a:endParaRPr b="1">
              <a:latin typeface="Consolas"/>
              <a:ea typeface="Consolas"/>
              <a:cs typeface="Consolas"/>
              <a:sym typeface="Consolas"/>
            </a:endParaRPr>
          </a:p>
          <a:p>
            <a:pPr indent="0" lvl="0" marL="0" rtl="0" algn="l">
              <a:spcBef>
                <a:spcPts val="0"/>
              </a:spcBef>
              <a:spcAft>
                <a:spcPts val="0"/>
              </a:spcAft>
              <a:buNone/>
            </a:pPr>
            <a:r>
              <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 Should show “backend” (WP) content</a:t>
            </a:r>
            <a:endParaRPr>
              <a:latin typeface="Consolas"/>
              <a:ea typeface="Consolas"/>
              <a:cs typeface="Consolas"/>
              <a:sym typeface="Consolas"/>
            </a:endParaRPr>
          </a:p>
          <a:p>
            <a:pPr indent="0" lvl="0" marL="0" rtl="0" algn="l">
              <a:spcBef>
                <a:spcPts val="0"/>
              </a:spcBef>
              <a:spcAft>
                <a:spcPts val="0"/>
              </a:spcAft>
              <a:buNone/>
            </a:pPr>
            <a:r>
              <a:rPr b="1" lang="en">
                <a:latin typeface="Consolas"/>
                <a:ea typeface="Consolas"/>
                <a:cs typeface="Consolas"/>
                <a:sym typeface="Consolas"/>
              </a:rPr>
              <a:t>curl </a:t>
            </a:r>
            <a:r>
              <a:rPr b="1" lang="en" u="sng">
                <a:solidFill>
                  <a:schemeClr val="hlink"/>
                </a:solidFill>
                <a:latin typeface="Consolas"/>
                <a:ea typeface="Consolas"/>
                <a:cs typeface="Consolas"/>
                <a:sym typeface="Consolas"/>
                <a:hlinkClick r:id="rId3"/>
              </a:rPr>
              <a:t>http://localhost/</a:t>
            </a:r>
            <a:br>
              <a:rPr b="1" lang="en">
                <a:latin typeface="Consolas"/>
                <a:ea typeface="Consolas"/>
                <a:cs typeface="Consolas"/>
                <a:sym typeface="Consolas"/>
              </a:rPr>
            </a:br>
            <a:r>
              <a:rPr lang="en">
                <a:latin typeface="Consolas"/>
                <a:ea typeface="Consolas"/>
                <a:cs typeface="Consolas"/>
                <a:sym typeface="Consolas"/>
              </a:rPr>
              <a:t># Ver logs de acceso en el frontend proxy</a:t>
            </a:r>
            <a:br>
              <a:rPr b="1" lang="en">
                <a:latin typeface="Consolas"/>
                <a:ea typeface="Consolas"/>
                <a:cs typeface="Consolas"/>
                <a:sym typeface="Consolas"/>
              </a:rPr>
            </a:br>
            <a:r>
              <a:rPr b="1" lang="en">
                <a:latin typeface="Consolas"/>
                <a:ea typeface="Consolas"/>
                <a:cs typeface="Consolas"/>
                <a:sym typeface="Consolas"/>
              </a:rPr>
              <a:t>tail -f /var/log/nginx/access.log</a:t>
            </a:r>
            <a:endParaRPr b="1">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9" name="Shape 1419"/>
        <p:cNvGrpSpPr/>
        <p:nvPr/>
      </p:nvGrpSpPr>
      <p:grpSpPr>
        <a:xfrm>
          <a:off x="0" y="0"/>
          <a:ext cx="0" cy="0"/>
          <a:chOff x="0" y="0"/>
          <a:chExt cx="0" cy="0"/>
        </a:xfrm>
      </p:grpSpPr>
      <p:sp>
        <p:nvSpPr>
          <p:cNvPr id="1420" name="Google Shape;1420;p44"/>
          <p:cNvSpPr txBox="1"/>
          <p:nvPr>
            <p:ph type="title"/>
          </p:nvPr>
        </p:nvSpPr>
        <p:spPr>
          <a:xfrm>
            <a:off x="148750" y="20224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t>Cloud Classic</a:t>
            </a:r>
            <a:endParaRPr sz="5200"/>
          </a:p>
          <a:p>
            <a:pPr indent="0" lvl="0" marL="0" rtl="0" algn="ctr">
              <a:spcBef>
                <a:spcPts val="0"/>
              </a:spcBef>
              <a:spcAft>
                <a:spcPts val="0"/>
              </a:spcAft>
              <a:buClr>
                <a:schemeClr val="dk1"/>
              </a:buClr>
              <a:buSzPts val="1100"/>
              <a:buFont typeface="Arial"/>
              <a:buNone/>
            </a:pPr>
            <a:r>
              <a:rPr lang="en" sz="5200"/>
              <a:t>Caso Práctico</a:t>
            </a:r>
            <a:r>
              <a:rPr lang="en" sz="5200"/>
              <a:t> ++</a:t>
            </a:r>
            <a:endParaRPr sz="5200"/>
          </a:p>
          <a:p>
            <a:pPr indent="0" lvl="0" marL="0" rtl="0" algn="ctr">
              <a:spcBef>
                <a:spcPts val="0"/>
              </a:spcBef>
              <a:spcAft>
                <a:spcPts val="0"/>
              </a:spcAft>
              <a:buClr>
                <a:schemeClr val="dk1"/>
              </a:buClr>
              <a:buSzPts val="1100"/>
              <a:buFont typeface="Arial"/>
              <a:buNone/>
            </a:pPr>
            <a:r>
              <a:t/>
            </a:r>
            <a:endParaRPr sz="5200"/>
          </a:p>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45"/>
          <p:cNvSpPr txBox="1"/>
          <p:nvPr>
            <p:ph type="title"/>
          </p:nvPr>
        </p:nvSpPr>
        <p:spPr>
          <a:xfrm>
            <a:off x="2355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Networking : Crear Red</a:t>
            </a:r>
            <a:endParaRPr/>
          </a:p>
        </p:txBody>
      </p:sp>
      <p:pic>
        <p:nvPicPr>
          <p:cNvPr id="1426" name="Google Shape;1426;p45"/>
          <p:cNvPicPr preferRelativeResize="0"/>
          <p:nvPr/>
        </p:nvPicPr>
        <p:blipFill rotWithShape="1">
          <a:blip r:embed="rId3">
            <a:alphaModFix/>
          </a:blip>
          <a:srcRect b="11669" l="14319" r="58800" t="33027"/>
          <a:stretch/>
        </p:blipFill>
        <p:spPr>
          <a:xfrm>
            <a:off x="3623325" y="1262575"/>
            <a:ext cx="4747448" cy="5494300"/>
          </a:xfrm>
          <a:prstGeom prst="rect">
            <a:avLst/>
          </a:prstGeom>
          <a:noFill/>
          <a:ln>
            <a:noFill/>
          </a:ln>
        </p:spPr>
      </p:pic>
      <p:sp>
        <p:nvSpPr>
          <p:cNvPr id="1427" name="Google Shape;1427;p45"/>
          <p:cNvSpPr/>
          <p:nvPr/>
        </p:nvSpPr>
        <p:spPr>
          <a:xfrm>
            <a:off x="840725" y="1591775"/>
            <a:ext cx="2537460" cy="153619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VPN UM_Cloud</a:t>
            </a:r>
            <a:endParaRPr b="1"/>
          </a:p>
          <a:p>
            <a:pPr indent="0" lvl="0" marL="0" rtl="0" algn="ctr">
              <a:spcBef>
                <a:spcPts val="0"/>
              </a:spcBef>
              <a:spcAft>
                <a:spcPts val="0"/>
              </a:spcAft>
              <a:buNone/>
            </a:pPr>
            <a:r>
              <a:t/>
            </a:r>
            <a:endParaRPr b="1"/>
          </a:p>
        </p:txBody>
      </p:sp>
      <p:cxnSp>
        <p:nvCxnSpPr>
          <p:cNvPr id="1428" name="Google Shape;1428;p45"/>
          <p:cNvCxnSpPr>
            <a:stCxn id="1427" idx="3"/>
          </p:cNvCxnSpPr>
          <p:nvPr/>
        </p:nvCxnSpPr>
        <p:spPr>
          <a:xfrm flipH="1" rot="-5400000">
            <a:off x="3713555" y="75508"/>
            <a:ext cx="90600" cy="3298800"/>
          </a:xfrm>
          <a:prstGeom prst="bentConnector4">
            <a:avLst>
              <a:gd fmla="val -354253" name="adj1"/>
              <a:gd fmla="val 81702" name="adj2"/>
            </a:avLst>
          </a:prstGeom>
          <a:noFill/>
          <a:ln cap="flat" cmpd="sng" w="9525">
            <a:solidFill>
              <a:schemeClr val="dk2"/>
            </a:solidFill>
            <a:prstDash val="solid"/>
            <a:round/>
            <a:headEnd len="med" w="med" type="none"/>
            <a:tailEnd len="med" w="med" type="none"/>
          </a:ln>
        </p:spPr>
      </p:cxnSp>
      <p:sp>
        <p:nvSpPr>
          <p:cNvPr id="1429" name="Google Shape;1429;p45"/>
          <p:cNvSpPr/>
          <p:nvPr/>
        </p:nvSpPr>
        <p:spPr>
          <a:xfrm>
            <a:off x="840725" y="3733000"/>
            <a:ext cx="2261304" cy="153619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“Internet”</a:t>
            </a:r>
            <a:endParaRPr b="1"/>
          </a:p>
          <a:p>
            <a:pPr indent="0" lvl="0" marL="0" rtl="0" algn="ctr">
              <a:spcBef>
                <a:spcPts val="0"/>
              </a:spcBef>
              <a:spcAft>
                <a:spcPts val="0"/>
              </a:spcAft>
              <a:buNone/>
            </a:pPr>
            <a:r>
              <a:t/>
            </a:r>
            <a:endParaRPr b="1"/>
          </a:p>
        </p:txBody>
      </p:sp>
      <p:cxnSp>
        <p:nvCxnSpPr>
          <p:cNvPr id="1430" name="Google Shape;1430;p45"/>
          <p:cNvCxnSpPr>
            <a:stCxn id="1429" idx="0"/>
          </p:cNvCxnSpPr>
          <p:nvPr/>
        </p:nvCxnSpPr>
        <p:spPr>
          <a:xfrm flipH="1" rot="10800000">
            <a:off x="3100145" y="3498196"/>
            <a:ext cx="1250100" cy="1002900"/>
          </a:xfrm>
          <a:prstGeom prst="bentConnector3">
            <a:avLst>
              <a:gd fmla="val 50118"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4" name="Shape 1434"/>
        <p:cNvGrpSpPr/>
        <p:nvPr/>
      </p:nvGrpSpPr>
      <p:grpSpPr>
        <a:xfrm>
          <a:off x="0" y="0"/>
          <a:ext cx="0" cy="0"/>
          <a:chOff x="0" y="0"/>
          <a:chExt cx="0" cy="0"/>
        </a:xfrm>
      </p:grpSpPr>
      <p:sp>
        <p:nvSpPr>
          <p:cNvPr id="1435" name="Google Shape;1435;p46"/>
          <p:cNvSpPr txBox="1"/>
          <p:nvPr>
            <p:ph type="title"/>
          </p:nvPr>
        </p:nvSpPr>
        <p:spPr>
          <a:xfrm>
            <a:off x="311700" y="136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Networking: Crear Red</a:t>
            </a:r>
            <a:endParaRPr/>
          </a:p>
          <a:p>
            <a:pPr indent="0" lvl="0" marL="0" rtl="0" algn="l">
              <a:spcBef>
                <a:spcPts val="0"/>
              </a:spcBef>
              <a:spcAft>
                <a:spcPts val="0"/>
              </a:spcAft>
              <a:buClr>
                <a:schemeClr val="dk1"/>
              </a:buClr>
              <a:buSzPts val="1100"/>
              <a:buFont typeface="Arial"/>
              <a:buNone/>
            </a:pPr>
            <a:r>
              <a:t/>
            </a:r>
            <a:endParaRPr/>
          </a:p>
        </p:txBody>
      </p:sp>
      <p:sp>
        <p:nvSpPr>
          <p:cNvPr id="1436" name="Google Shape;1436;p4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37" name="Google Shape;1437;p46"/>
          <p:cNvPicPr preferRelativeResize="0"/>
          <p:nvPr/>
        </p:nvPicPr>
        <p:blipFill>
          <a:blip r:embed="rId3">
            <a:alphaModFix/>
          </a:blip>
          <a:stretch>
            <a:fillRect/>
          </a:stretch>
        </p:blipFill>
        <p:spPr>
          <a:xfrm>
            <a:off x="152400" y="1009650"/>
            <a:ext cx="9144000" cy="51435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47"/>
          <p:cNvSpPr txBox="1"/>
          <p:nvPr>
            <p:ph type="title"/>
          </p:nvPr>
        </p:nvSpPr>
        <p:spPr>
          <a:xfrm>
            <a:off x="229400" y="-8"/>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Networking: </a:t>
            </a:r>
            <a:r>
              <a:rPr lang="en"/>
              <a:t>Crear Red</a:t>
            </a:r>
            <a:endParaRPr/>
          </a:p>
          <a:p>
            <a:pPr indent="0" lvl="0" marL="0" rtl="0" algn="l">
              <a:spcBef>
                <a:spcPts val="0"/>
              </a:spcBef>
              <a:spcAft>
                <a:spcPts val="0"/>
              </a:spcAft>
              <a:buNone/>
            </a:pPr>
            <a:r>
              <a:t/>
            </a:r>
            <a:endParaRPr/>
          </a:p>
        </p:txBody>
      </p:sp>
      <p:sp>
        <p:nvSpPr>
          <p:cNvPr id="1443" name="Google Shape;1443;p47"/>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44" name="Google Shape;1444;p47"/>
          <p:cNvPicPr preferRelativeResize="0"/>
          <p:nvPr/>
        </p:nvPicPr>
        <p:blipFill>
          <a:blip r:embed="rId3">
            <a:alphaModFix/>
          </a:blip>
          <a:stretch>
            <a:fillRect/>
          </a:stretch>
        </p:blipFill>
        <p:spPr>
          <a:xfrm>
            <a:off x="0" y="857250"/>
            <a:ext cx="9144000" cy="5143500"/>
          </a:xfrm>
          <a:prstGeom prst="rect">
            <a:avLst/>
          </a:prstGeom>
          <a:noFill/>
          <a:ln>
            <a:noFill/>
          </a:ln>
        </p:spPr>
      </p:pic>
      <p:pic>
        <p:nvPicPr>
          <p:cNvPr id="1445" name="Google Shape;1445;p47"/>
          <p:cNvPicPr preferRelativeResize="0"/>
          <p:nvPr/>
        </p:nvPicPr>
        <p:blipFill>
          <a:blip r:embed="rId4">
            <a:alphaModFix/>
          </a:blip>
          <a:stretch>
            <a:fillRect/>
          </a:stretch>
        </p:blipFill>
        <p:spPr>
          <a:xfrm>
            <a:off x="2390625" y="933275"/>
            <a:ext cx="4306826" cy="29685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48"/>
          <p:cNvSpPr txBox="1"/>
          <p:nvPr>
            <p:ph type="title"/>
          </p:nvPr>
        </p:nvSpPr>
        <p:spPr>
          <a:xfrm>
            <a:off x="235500" y="136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Networking: Crear Router</a:t>
            </a:r>
            <a:endParaRPr/>
          </a:p>
        </p:txBody>
      </p:sp>
      <p:sp>
        <p:nvSpPr>
          <p:cNvPr id="1451" name="Google Shape;1451;p4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52" name="Google Shape;1452;p48"/>
          <p:cNvPicPr preferRelativeResize="0"/>
          <p:nvPr/>
        </p:nvPicPr>
        <p:blipFill>
          <a:blip r:embed="rId3">
            <a:alphaModFix/>
          </a:blip>
          <a:stretch>
            <a:fillRect/>
          </a:stretch>
        </p:blipFill>
        <p:spPr>
          <a:xfrm>
            <a:off x="-82275" y="1242475"/>
            <a:ext cx="9144000" cy="51435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49"/>
          <p:cNvSpPr txBox="1"/>
          <p:nvPr>
            <p:ph type="title"/>
          </p:nvPr>
        </p:nvSpPr>
        <p:spPr>
          <a:xfrm>
            <a:off x="235500" y="136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Networking: Crear Router, Añadir Interfaz</a:t>
            </a:r>
            <a:endParaRPr/>
          </a:p>
        </p:txBody>
      </p:sp>
      <p:sp>
        <p:nvSpPr>
          <p:cNvPr id="1458" name="Google Shape;1458;p4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59" name="Google Shape;1459;p49"/>
          <p:cNvPicPr preferRelativeResize="0"/>
          <p:nvPr/>
        </p:nvPicPr>
        <p:blipFill>
          <a:blip r:embed="rId3">
            <a:alphaModFix/>
          </a:blip>
          <a:stretch>
            <a:fillRect/>
          </a:stretch>
        </p:blipFill>
        <p:spPr>
          <a:xfrm>
            <a:off x="4575" y="1242475"/>
            <a:ext cx="9144000" cy="5143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3" name="Shape 1463"/>
        <p:cNvGrpSpPr/>
        <p:nvPr/>
      </p:nvGrpSpPr>
      <p:grpSpPr>
        <a:xfrm>
          <a:off x="0" y="0"/>
          <a:ext cx="0" cy="0"/>
          <a:chOff x="0" y="0"/>
          <a:chExt cx="0" cy="0"/>
        </a:xfrm>
      </p:grpSpPr>
      <p:sp>
        <p:nvSpPr>
          <p:cNvPr id="1464" name="Google Shape;1464;p50"/>
          <p:cNvSpPr txBox="1"/>
          <p:nvPr>
            <p:ph type="title"/>
          </p:nvPr>
        </p:nvSpPr>
        <p:spPr>
          <a:xfrm>
            <a:off x="235500" y="136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Networking</a:t>
            </a:r>
            <a:endParaRPr/>
          </a:p>
        </p:txBody>
      </p:sp>
      <p:sp>
        <p:nvSpPr>
          <p:cNvPr id="1465" name="Google Shape;1465;p5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66" name="Google Shape;1466;p50"/>
          <p:cNvPicPr preferRelativeResize="0"/>
          <p:nvPr/>
        </p:nvPicPr>
        <p:blipFill>
          <a:blip r:embed="rId3">
            <a:alphaModFix/>
          </a:blip>
          <a:stretch>
            <a:fillRect/>
          </a:stretch>
        </p:blipFill>
        <p:spPr>
          <a:xfrm>
            <a:off x="0" y="1021850"/>
            <a:ext cx="9144000"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51"/>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Instancias </a:t>
            </a:r>
            <a:endParaRPr/>
          </a:p>
        </p:txBody>
      </p:sp>
      <p:sp>
        <p:nvSpPr>
          <p:cNvPr id="1472" name="Google Shape;1472;p51"/>
          <p:cNvSpPr txBox="1"/>
          <p:nvPr>
            <p:ph idx="1" type="body"/>
          </p:nvPr>
        </p:nvSpPr>
        <p:spPr>
          <a:xfrm>
            <a:off x="311700" y="1196758"/>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Creamos nuevamente las instancias sobre la nueva red Privada y Asignamos la IP Elástica a una [bastión] [remember -&gt; ssh </a:t>
            </a:r>
            <a:r>
              <a:rPr b="1" lang="en"/>
              <a:t>-A </a:t>
            </a:r>
            <a:r>
              <a:rPr lang="en"/>
              <a:t>]</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rPr lang="en"/>
              <a:t>Rehacemos la configuración de la clase anterior con el nuevo</a:t>
            </a:r>
            <a:endParaRPr/>
          </a:p>
          <a:p>
            <a:pPr indent="0" lvl="0" marL="0" rtl="0" algn="l">
              <a:spcBef>
                <a:spcPts val="1600"/>
              </a:spcBef>
              <a:spcAft>
                <a:spcPts val="1600"/>
              </a:spcAft>
              <a:buNone/>
            </a:pPr>
            <a:r>
              <a:rPr lang="en"/>
              <a:t> direccionamiento</a:t>
            </a:r>
            <a:endParaRPr/>
          </a:p>
        </p:txBody>
      </p:sp>
      <p:pic>
        <p:nvPicPr>
          <p:cNvPr id="1473" name="Google Shape;1473;p51"/>
          <p:cNvPicPr preferRelativeResize="0"/>
          <p:nvPr/>
        </p:nvPicPr>
        <p:blipFill rotWithShape="1">
          <a:blip r:embed="rId3">
            <a:alphaModFix/>
          </a:blip>
          <a:srcRect b="7002" l="0" r="24058" t="0"/>
          <a:stretch/>
        </p:blipFill>
        <p:spPr>
          <a:xfrm>
            <a:off x="0" y="2402000"/>
            <a:ext cx="9143999" cy="1955288"/>
          </a:xfrm>
          <a:prstGeom prst="rect">
            <a:avLst/>
          </a:prstGeom>
          <a:noFill/>
          <a:ln>
            <a:noFill/>
          </a:ln>
        </p:spPr>
      </p:pic>
      <p:pic>
        <p:nvPicPr>
          <p:cNvPr id="1474" name="Google Shape;1474;p51"/>
          <p:cNvPicPr preferRelativeResize="0"/>
          <p:nvPr/>
        </p:nvPicPr>
        <p:blipFill rotWithShape="1">
          <a:blip r:embed="rId4">
            <a:alphaModFix/>
          </a:blip>
          <a:srcRect b="3348" l="13844" r="70405" t="19852"/>
          <a:stretch/>
        </p:blipFill>
        <p:spPr>
          <a:xfrm>
            <a:off x="7276575" y="1607325"/>
            <a:ext cx="1942076" cy="53268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52"/>
          <p:cNvSpPr txBox="1"/>
          <p:nvPr>
            <p:ph type="title"/>
          </p:nvPr>
        </p:nvSpPr>
        <p:spPr>
          <a:xfrm>
            <a:off x="202200" y="-8"/>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Grupos de Seguridad</a:t>
            </a:r>
            <a:endParaRPr/>
          </a:p>
        </p:txBody>
      </p:sp>
      <p:sp>
        <p:nvSpPr>
          <p:cNvPr id="1480" name="Google Shape;1480;p5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1" name="Google Shape;1481;p52"/>
          <p:cNvPicPr preferRelativeResize="0"/>
          <p:nvPr/>
        </p:nvPicPr>
        <p:blipFill>
          <a:blip r:embed="rId3">
            <a:alphaModFix/>
          </a:blip>
          <a:stretch>
            <a:fillRect/>
          </a:stretch>
        </p:blipFill>
        <p:spPr>
          <a:xfrm>
            <a:off x="0" y="1079425"/>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7"/>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Cloud computing ...</a:t>
            </a:r>
            <a:endParaRPr/>
          </a:p>
          <a:p>
            <a:pPr indent="0" lvl="0" marL="0" rtl="0" algn="ctr">
              <a:spcBef>
                <a:spcPts val="0"/>
              </a:spcBef>
              <a:spcAft>
                <a:spcPts val="0"/>
              </a:spcAft>
              <a:buNone/>
            </a:pPr>
            <a:r>
              <a:rPr lang="en"/>
              <a:t>La nube</a:t>
            </a:r>
            <a:endParaRPr/>
          </a:p>
        </p:txBody>
      </p:sp>
      <p:sp>
        <p:nvSpPr>
          <p:cNvPr id="119" name="Google Shape;119;p17"/>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lo qué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53"/>
          <p:cNvSpPr txBox="1"/>
          <p:nvPr>
            <p:ph type="title"/>
          </p:nvPr>
        </p:nvSpPr>
        <p:spPr>
          <a:xfrm>
            <a:off x="202200" y="-8"/>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Grupos de Seguridad: sg-base [a todos]</a:t>
            </a:r>
            <a:endParaRPr/>
          </a:p>
        </p:txBody>
      </p:sp>
      <p:sp>
        <p:nvSpPr>
          <p:cNvPr id="1487" name="Google Shape;1487;p53"/>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88" name="Google Shape;1488;p53"/>
          <p:cNvPicPr preferRelativeResize="0"/>
          <p:nvPr/>
        </p:nvPicPr>
        <p:blipFill>
          <a:blip r:embed="rId3">
            <a:alphaModFix/>
          </a:blip>
          <a:stretch>
            <a:fillRect/>
          </a:stretch>
        </p:blipFill>
        <p:spPr>
          <a:xfrm>
            <a:off x="-26400" y="1018325"/>
            <a:ext cx="9144000" cy="514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54"/>
          <p:cNvSpPr txBox="1"/>
          <p:nvPr>
            <p:ph type="title"/>
          </p:nvPr>
        </p:nvSpPr>
        <p:spPr>
          <a:xfrm>
            <a:off x="202200" y="-8"/>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Grupos de Seguridad: sg-lb [solo Load Balancer]</a:t>
            </a:r>
            <a:endParaRPr/>
          </a:p>
        </p:txBody>
      </p:sp>
      <p:sp>
        <p:nvSpPr>
          <p:cNvPr id="1494" name="Google Shape;1494;p54"/>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95" name="Google Shape;1495;p54"/>
          <p:cNvPicPr preferRelativeResize="0"/>
          <p:nvPr/>
        </p:nvPicPr>
        <p:blipFill>
          <a:blip r:embed="rId3">
            <a:alphaModFix/>
          </a:blip>
          <a:stretch>
            <a:fillRect/>
          </a:stretch>
        </p:blipFill>
        <p:spPr>
          <a:xfrm>
            <a:off x="-17800" y="1010100"/>
            <a:ext cx="9144000"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55"/>
          <p:cNvSpPr txBox="1"/>
          <p:nvPr>
            <p:ph type="title"/>
          </p:nvPr>
        </p:nvSpPr>
        <p:spPr>
          <a:xfrm>
            <a:off x="202200" y="-8"/>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Grupos de Seguridad: sg-app [solo a la WebApp]</a:t>
            </a:r>
            <a:endParaRPr/>
          </a:p>
        </p:txBody>
      </p:sp>
      <p:sp>
        <p:nvSpPr>
          <p:cNvPr id="1501" name="Google Shape;1501;p55"/>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2" name="Google Shape;1502;p55"/>
          <p:cNvPicPr preferRelativeResize="0"/>
          <p:nvPr/>
        </p:nvPicPr>
        <p:blipFill>
          <a:blip r:embed="rId3">
            <a:alphaModFix/>
          </a:blip>
          <a:stretch>
            <a:fillRect/>
          </a:stretch>
        </p:blipFill>
        <p:spPr>
          <a:xfrm>
            <a:off x="0" y="1009650"/>
            <a:ext cx="9144000" cy="5143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56"/>
          <p:cNvSpPr txBox="1"/>
          <p:nvPr>
            <p:ph type="title"/>
          </p:nvPr>
        </p:nvSpPr>
        <p:spPr>
          <a:xfrm>
            <a:off x="202200" y="-8"/>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Grupos de Seguridad: sg-db [solo a la db]</a:t>
            </a:r>
            <a:endParaRPr/>
          </a:p>
        </p:txBody>
      </p:sp>
      <p:sp>
        <p:nvSpPr>
          <p:cNvPr id="1508" name="Google Shape;1508;p56"/>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09" name="Google Shape;1509;p56"/>
          <p:cNvPicPr preferRelativeResize="0"/>
          <p:nvPr/>
        </p:nvPicPr>
        <p:blipFill>
          <a:blip r:embed="rId3">
            <a:alphaModFix/>
          </a:blip>
          <a:stretch>
            <a:fillRect/>
          </a:stretch>
        </p:blipFill>
        <p:spPr>
          <a:xfrm>
            <a:off x="0" y="1009650"/>
            <a:ext cx="9144000" cy="5143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57"/>
          <p:cNvSpPr txBox="1"/>
          <p:nvPr>
            <p:ph type="title"/>
          </p:nvPr>
        </p:nvSpPr>
        <p:spPr>
          <a:xfrm>
            <a:off x="148750" y="20224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t>Cloud native</a:t>
            </a:r>
            <a:endParaRPr sz="5200"/>
          </a:p>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58"/>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Native" según CNCF.io</a:t>
            </a:r>
            <a:endParaRPr/>
          </a:p>
        </p:txBody>
      </p:sp>
      <p:sp>
        <p:nvSpPr>
          <p:cNvPr id="1520" name="Google Shape;1520;p58"/>
          <p:cNvSpPr txBox="1"/>
          <p:nvPr>
            <p:ph idx="1" type="body"/>
          </p:nvPr>
        </p:nvSpPr>
        <p:spPr>
          <a:xfrm>
            <a:off x="311700" y="1231833"/>
            <a:ext cx="8520600" cy="486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rgbClr val="24292E"/>
                </a:solidFill>
              </a:rPr>
              <a:t>CNCF </a:t>
            </a:r>
            <a:r>
              <a:rPr lang="en">
                <a:solidFill>
                  <a:srgbClr val="24292E"/>
                </a:solidFill>
              </a:rPr>
              <a:t>==</a:t>
            </a:r>
            <a:r>
              <a:rPr b="1" lang="en">
                <a:solidFill>
                  <a:srgbClr val="24292E"/>
                </a:solidFill>
              </a:rPr>
              <a:t> </a:t>
            </a:r>
            <a:r>
              <a:rPr lang="en">
                <a:solidFill>
                  <a:srgbClr val="24292E"/>
                </a:solidFill>
              </a:rPr>
              <a:t>Cloud Native Computing Foundation</a:t>
            </a:r>
            <a:endParaRPr>
              <a:solidFill>
                <a:srgbClr val="24292E"/>
              </a:solidFill>
            </a:endParaRPr>
          </a:p>
          <a:p>
            <a:pPr indent="-342900" lvl="0" marL="457200" rtl="0" algn="l">
              <a:spcBef>
                <a:spcPts val="0"/>
              </a:spcBef>
              <a:spcAft>
                <a:spcPts val="0"/>
              </a:spcAft>
              <a:buSzPts val="1800"/>
              <a:buChar char="●"/>
            </a:pPr>
            <a:r>
              <a:rPr b="1" lang="en">
                <a:solidFill>
                  <a:srgbClr val="24292E"/>
                </a:solidFill>
              </a:rPr>
              <a:t>CNCF Cloud Native Definition v1.0 </a:t>
            </a:r>
            <a:r>
              <a:rPr b="1" lang="en" u="sng">
                <a:solidFill>
                  <a:schemeClr val="hlink"/>
                </a:solidFill>
                <a:hlinkClick r:id="rId3"/>
              </a:rPr>
              <a:t>[1]</a:t>
            </a:r>
            <a:endParaRPr b="1">
              <a:solidFill>
                <a:srgbClr val="24292E"/>
              </a:solidFill>
            </a:endParaRPr>
          </a:p>
          <a:p>
            <a:pPr indent="0" lvl="0" marL="0" rtl="0" algn="l">
              <a:spcBef>
                <a:spcPts val="1600"/>
              </a:spcBef>
              <a:spcAft>
                <a:spcPts val="0"/>
              </a:spcAft>
              <a:buNone/>
            </a:pPr>
            <a:r>
              <a:rPr lang="en">
                <a:solidFill>
                  <a:srgbClr val="24292E"/>
                </a:solidFill>
              </a:rPr>
              <a:t>Cloud native technologies empower organizations to build and run scalable applications in modern, dynamic environments such as public, private, and hybrid clouds. Containers, service meshes, microservices, immutable infrastructure, and declarative APIs exemplify this approach.</a:t>
            </a:r>
            <a:endParaRPr>
              <a:solidFill>
                <a:srgbClr val="24292E"/>
              </a:solidFill>
            </a:endParaRPr>
          </a:p>
          <a:p>
            <a:pPr indent="0" lvl="0" marL="0" rtl="0" algn="l">
              <a:spcBef>
                <a:spcPts val="1100"/>
              </a:spcBef>
              <a:spcAft>
                <a:spcPts val="0"/>
              </a:spcAft>
              <a:buNone/>
            </a:pPr>
            <a:r>
              <a:rPr lang="en">
                <a:solidFill>
                  <a:srgbClr val="24292E"/>
                </a:solidFill>
              </a:rPr>
              <a:t>These techniques enable loosely coupled systems that are resilient, manageable, and observable. Combined with robust automation, they allow engineers to make high-impact changes frequently and predictably with minimal toil.</a:t>
            </a:r>
            <a:endParaRPr>
              <a:solidFill>
                <a:srgbClr val="24292E"/>
              </a:solidFill>
            </a:endParaRPr>
          </a:p>
          <a:p>
            <a:pPr indent="0" lvl="0" marL="457200" rtl="0" algn="l">
              <a:spcBef>
                <a:spcPts val="1100"/>
              </a:spcBef>
              <a:spcAft>
                <a:spcPts val="1600"/>
              </a:spcAft>
              <a:buNone/>
            </a:pPr>
            <a:r>
              <a:t/>
            </a:r>
            <a:endParaRPr>
              <a:solidFill>
                <a:srgbClr val="24292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59"/>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Native - containers son </a:t>
            </a:r>
            <a:r>
              <a:rPr i="1" lang="en"/>
              <a:t>cool</a:t>
            </a:r>
            <a:r>
              <a:rPr lang="en"/>
              <a:t>, pero ...</a:t>
            </a:r>
            <a:endParaRPr/>
          </a:p>
        </p:txBody>
      </p:sp>
      <p:pic>
        <p:nvPicPr>
          <p:cNvPr id="1526" name="Google Shape;1526;p59"/>
          <p:cNvPicPr preferRelativeResize="0"/>
          <p:nvPr/>
        </p:nvPicPr>
        <p:blipFill>
          <a:blip r:embed="rId3">
            <a:alphaModFix/>
          </a:blip>
          <a:stretch>
            <a:fillRect/>
          </a:stretch>
        </p:blipFill>
        <p:spPr>
          <a:xfrm>
            <a:off x="1469975" y="969267"/>
            <a:ext cx="5381800" cy="404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0" name="Shape 1530"/>
        <p:cNvGrpSpPr/>
        <p:nvPr/>
      </p:nvGrpSpPr>
      <p:grpSpPr>
        <a:xfrm>
          <a:off x="0" y="0"/>
          <a:ext cx="0" cy="0"/>
          <a:chOff x="0" y="0"/>
          <a:chExt cx="0" cy="0"/>
        </a:xfrm>
      </p:grpSpPr>
      <p:sp>
        <p:nvSpPr>
          <p:cNvPr id="1531" name="Google Shape;1531;p60"/>
          <p:cNvSpPr/>
          <p:nvPr/>
        </p:nvSpPr>
        <p:spPr>
          <a:xfrm>
            <a:off x="1537825" y="4532104"/>
            <a:ext cx="2174700" cy="536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Hardware</a:t>
            </a:r>
            <a:endParaRPr>
              <a:solidFill>
                <a:srgbClr val="666666"/>
              </a:solidFill>
            </a:endParaRPr>
          </a:p>
        </p:txBody>
      </p:sp>
      <p:sp>
        <p:nvSpPr>
          <p:cNvPr id="1532" name="Google Shape;1532;p60"/>
          <p:cNvSpPr/>
          <p:nvPr/>
        </p:nvSpPr>
        <p:spPr>
          <a:xfrm>
            <a:off x="1537825" y="3807641"/>
            <a:ext cx="2174700" cy="724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Kernel</a:t>
            </a:r>
            <a:endParaRPr>
              <a:solidFill>
                <a:srgbClr val="666666"/>
              </a:solidFill>
            </a:endParaRPr>
          </a:p>
        </p:txBody>
      </p:sp>
      <p:sp>
        <p:nvSpPr>
          <p:cNvPr id="1533" name="Google Shape;1533;p60"/>
          <p:cNvSpPr/>
          <p:nvPr/>
        </p:nvSpPr>
        <p:spPr>
          <a:xfrm>
            <a:off x="1537989" y="1349203"/>
            <a:ext cx="2174700" cy="13077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Apps</a:t>
            </a:r>
            <a:endParaRPr>
              <a:solidFill>
                <a:srgbClr val="666666"/>
              </a:solidFill>
            </a:endParaRPr>
          </a:p>
        </p:txBody>
      </p:sp>
      <p:sp>
        <p:nvSpPr>
          <p:cNvPr id="1534" name="Google Shape;1534;p60"/>
          <p:cNvSpPr txBox="1"/>
          <p:nvPr/>
        </p:nvSpPr>
        <p:spPr>
          <a:xfrm>
            <a:off x="1499300" y="658668"/>
            <a:ext cx="2219700" cy="8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FF"/>
                </a:solidFill>
              </a:rPr>
              <a:t>THE Monolith</a:t>
            </a:r>
            <a:endParaRPr sz="1800">
              <a:solidFill>
                <a:srgbClr val="9900FF"/>
              </a:solidFill>
            </a:endParaRPr>
          </a:p>
        </p:txBody>
      </p:sp>
      <p:sp>
        <p:nvSpPr>
          <p:cNvPr id="1535" name="Google Shape;1535;p60"/>
          <p:cNvSpPr/>
          <p:nvPr/>
        </p:nvSpPr>
        <p:spPr>
          <a:xfrm>
            <a:off x="1539706" y="3301118"/>
            <a:ext cx="2174700" cy="5067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System</a:t>
            </a:r>
            <a:endParaRPr>
              <a:solidFill>
                <a:srgbClr val="666666"/>
              </a:solidFill>
            </a:endParaRPr>
          </a:p>
        </p:txBody>
      </p:sp>
      <p:sp>
        <p:nvSpPr>
          <p:cNvPr id="1536" name="Google Shape;1536;p60"/>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un poco de arqueología ...</a:t>
            </a:r>
            <a:endParaRPr/>
          </a:p>
        </p:txBody>
      </p:sp>
      <p:sp>
        <p:nvSpPr>
          <p:cNvPr id="1537" name="Google Shape;1537;p60"/>
          <p:cNvSpPr/>
          <p:nvPr/>
        </p:nvSpPr>
        <p:spPr>
          <a:xfrm>
            <a:off x="1537989" y="2656635"/>
            <a:ext cx="2174700" cy="6471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Runtime</a:t>
            </a:r>
            <a:endParaRPr>
              <a:solidFill>
                <a:srgbClr val="666666"/>
              </a:solidFill>
            </a:endParaRPr>
          </a:p>
        </p:txBody>
      </p:sp>
      <p:sp>
        <p:nvSpPr>
          <p:cNvPr id="1538" name="Google Shape;1538;p60"/>
          <p:cNvSpPr/>
          <p:nvPr/>
        </p:nvSpPr>
        <p:spPr>
          <a:xfrm>
            <a:off x="1804030" y="1508470"/>
            <a:ext cx="630600" cy="724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539" name="Google Shape;1539;p60"/>
          <p:cNvSpPr/>
          <p:nvPr/>
        </p:nvSpPr>
        <p:spPr>
          <a:xfrm>
            <a:off x="2851907" y="1508470"/>
            <a:ext cx="630600" cy="724500"/>
          </a:xfrm>
          <a:prstGeom prst="triangle">
            <a:avLst>
              <a:gd fmla="val 50000"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540" name="Google Shape;1540;p60"/>
          <p:cNvGraphicFramePr/>
          <p:nvPr/>
        </p:nvGraphicFramePr>
        <p:xfrm>
          <a:off x="146013" y="5199667"/>
          <a:ext cx="3000000" cy="3000000"/>
        </p:xfrm>
        <a:graphic>
          <a:graphicData uri="http://schemas.openxmlformats.org/drawingml/2006/table">
            <a:tbl>
              <a:tblPr>
                <a:noFill/>
                <a:tableStyleId>{23A7F81F-598D-4C3F-8B62-C8BEBB590C42}</a:tableStyleId>
              </a:tblPr>
              <a:tblGrid>
                <a:gridCol w="1331200"/>
                <a:gridCol w="2281275"/>
              </a:tblGrid>
              <a:tr h="277600">
                <a:tc>
                  <a:txBody>
                    <a:bodyPr/>
                    <a:lstStyle/>
                    <a:p>
                      <a:pPr indent="0" lvl="0" marL="0" rtl="0" algn="ctr">
                        <a:spcBef>
                          <a:spcPts val="0"/>
                        </a:spcBef>
                        <a:spcAft>
                          <a:spcPts val="0"/>
                        </a:spcAft>
                        <a:buNone/>
                      </a:pPr>
                      <a:r>
                        <a:rPr lang="en" sz="1500"/>
                        <a:t>platform</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t>METAL</a:t>
                      </a:r>
                      <a:r>
                        <a:rPr lang="en" sz="1500">
                          <a:solidFill>
                            <a:schemeClr val="dk1"/>
                          </a:solidFill>
                        </a:rPr>
                        <a:t> </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7600">
                <a:tc>
                  <a:txBody>
                    <a:bodyPr/>
                    <a:lstStyle/>
                    <a:p>
                      <a:pPr indent="0" lvl="0" marL="0" rtl="0" algn="ctr">
                        <a:spcBef>
                          <a:spcPts val="0"/>
                        </a:spcBef>
                        <a:spcAft>
                          <a:spcPts val="0"/>
                        </a:spcAft>
                        <a:buNone/>
                      </a:pPr>
                      <a:r>
                        <a:rPr lang="en" sz="1500"/>
                        <a:t>orchestration</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t>imperative</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7600">
                <a:tc>
                  <a:txBody>
                    <a:bodyPr/>
                    <a:lstStyle/>
                    <a:p>
                      <a:pPr indent="0" lvl="0" marL="0" rtl="0" algn="ctr">
                        <a:spcBef>
                          <a:spcPts val="0"/>
                        </a:spcBef>
                        <a:spcAft>
                          <a:spcPts val="0"/>
                        </a:spcAft>
                        <a:buNone/>
                      </a:pPr>
                      <a:r>
                        <a:rPr lang="en" sz="1500"/>
                        <a:t>tools</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500"/>
                        <a:t>human</a:t>
                      </a:r>
                      <a:r>
                        <a:rPr i="1" lang="en" sz="1500"/>
                        <a:t>, </a:t>
                      </a:r>
                      <a:r>
                        <a:rPr lang="en" sz="1500"/>
                        <a:t>scripts, ansible, chef</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bl>
          </a:graphicData>
        </a:graphic>
      </p:graphicFrame>
      <p:pic>
        <p:nvPicPr>
          <p:cNvPr id="1541" name="Google Shape;1541;p60"/>
          <p:cNvPicPr preferRelativeResize="0"/>
          <p:nvPr/>
        </p:nvPicPr>
        <p:blipFill>
          <a:blip r:embed="rId3">
            <a:alphaModFix/>
          </a:blip>
          <a:stretch>
            <a:fillRect/>
          </a:stretch>
        </p:blipFill>
        <p:spPr>
          <a:xfrm rot="2700000">
            <a:off x="3229930" y="5146200"/>
            <a:ext cx="301492" cy="4647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1000"/>
                                        <p:tgtEl>
                                          <p:spTgt spid="1540"/>
                                        </p:tgtEl>
                                      </p:cBhvr>
                                    </p:animEffect>
                                  </p:childTnLst>
                                </p:cTn>
                              </p:par>
                              <p:par>
                                <p:cTn fill="hold" nodeType="withEffect" presetClass="entr" presetID="10" presetSubtype="0">
                                  <p:stCondLst>
                                    <p:cond delay="0"/>
                                  </p:stCondLst>
                                  <p:childTnLst>
                                    <p:set>
                                      <p:cBhvr>
                                        <p:cTn dur="1" fill="hold">
                                          <p:stCondLst>
                                            <p:cond delay="0"/>
                                          </p:stCondLst>
                                        </p:cTn>
                                        <p:tgtEl>
                                          <p:spTgt spid="1541"/>
                                        </p:tgtEl>
                                        <p:attrNameLst>
                                          <p:attrName>style.visibility</p:attrName>
                                        </p:attrNameLst>
                                      </p:cBhvr>
                                      <p:to>
                                        <p:strVal val="visible"/>
                                      </p:to>
                                    </p:set>
                                    <p:animEffect filter="fade" transition="in">
                                      <p:cBhvr>
                                        <p:cTn dur="1000"/>
                                        <p:tgtEl>
                                          <p:spTgt spid="1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61"/>
          <p:cNvSpPr/>
          <p:nvPr/>
        </p:nvSpPr>
        <p:spPr>
          <a:xfrm>
            <a:off x="2223625" y="4684504"/>
            <a:ext cx="2174700" cy="536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Hardware</a:t>
            </a:r>
            <a:endParaRPr>
              <a:solidFill>
                <a:srgbClr val="666666"/>
              </a:solidFill>
            </a:endParaRPr>
          </a:p>
        </p:txBody>
      </p:sp>
      <p:sp>
        <p:nvSpPr>
          <p:cNvPr id="1547" name="Google Shape;1547;p61"/>
          <p:cNvSpPr/>
          <p:nvPr/>
        </p:nvSpPr>
        <p:spPr>
          <a:xfrm>
            <a:off x="2223625" y="3960041"/>
            <a:ext cx="2174700" cy="724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Kernel</a:t>
            </a:r>
            <a:endParaRPr>
              <a:solidFill>
                <a:srgbClr val="666666"/>
              </a:solidFill>
            </a:endParaRPr>
          </a:p>
        </p:txBody>
      </p:sp>
      <p:sp>
        <p:nvSpPr>
          <p:cNvPr id="1548" name="Google Shape;1548;p61"/>
          <p:cNvSpPr/>
          <p:nvPr/>
        </p:nvSpPr>
        <p:spPr>
          <a:xfrm>
            <a:off x="4705181" y="1501603"/>
            <a:ext cx="2174700" cy="24456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a:t>
            </a:r>
            <a:endParaRPr>
              <a:solidFill>
                <a:srgbClr val="666666"/>
              </a:solidFill>
            </a:endParaRPr>
          </a:p>
        </p:txBody>
      </p:sp>
      <p:sp>
        <p:nvSpPr>
          <p:cNvPr id="1549" name="Google Shape;1549;p61"/>
          <p:cNvSpPr txBox="1"/>
          <p:nvPr/>
        </p:nvSpPr>
        <p:spPr>
          <a:xfrm>
            <a:off x="2185100" y="811068"/>
            <a:ext cx="2219700" cy="8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FF"/>
                </a:solidFill>
              </a:rPr>
              <a:t>THE Monolith</a:t>
            </a:r>
            <a:endParaRPr sz="1800">
              <a:solidFill>
                <a:srgbClr val="9900FF"/>
              </a:solidFill>
            </a:endParaRPr>
          </a:p>
        </p:txBody>
      </p:sp>
      <p:sp>
        <p:nvSpPr>
          <p:cNvPr id="1550" name="Google Shape;1550;p61"/>
          <p:cNvSpPr txBox="1"/>
          <p:nvPr/>
        </p:nvSpPr>
        <p:spPr>
          <a:xfrm>
            <a:off x="4916659" y="857065"/>
            <a:ext cx="18507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FF"/>
                </a:solidFill>
              </a:rPr>
              <a:t>the </a:t>
            </a:r>
            <a:r>
              <a:rPr b="1" i="1" lang="en" sz="1800">
                <a:solidFill>
                  <a:srgbClr val="9900FF"/>
                </a:solidFill>
              </a:rPr>
              <a:t>VM</a:t>
            </a:r>
            <a:r>
              <a:rPr lang="en" sz="1800">
                <a:solidFill>
                  <a:srgbClr val="9900FF"/>
                </a:solidFill>
              </a:rPr>
              <a:t>onoliths</a:t>
            </a:r>
            <a:endParaRPr sz="1800">
              <a:solidFill>
                <a:srgbClr val="9900FF"/>
              </a:solidFill>
            </a:endParaRPr>
          </a:p>
        </p:txBody>
      </p:sp>
      <p:sp>
        <p:nvSpPr>
          <p:cNvPr id="1551" name="Google Shape;1551;p61"/>
          <p:cNvSpPr/>
          <p:nvPr/>
        </p:nvSpPr>
        <p:spPr>
          <a:xfrm>
            <a:off x="5047088" y="1501603"/>
            <a:ext cx="841800" cy="11823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App</a:t>
            </a:r>
            <a:endParaRPr sz="1200">
              <a:solidFill>
                <a:srgbClr val="666666"/>
              </a:solidFill>
            </a:endParaRPr>
          </a:p>
        </p:txBody>
      </p:sp>
      <p:sp>
        <p:nvSpPr>
          <p:cNvPr id="1552" name="Google Shape;1552;p61"/>
          <p:cNvSpPr/>
          <p:nvPr/>
        </p:nvSpPr>
        <p:spPr>
          <a:xfrm>
            <a:off x="2225506" y="3453518"/>
            <a:ext cx="2174700" cy="5067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System</a:t>
            </a:r>
            <a:endParaRPr>
              <a:solidFill>
                <a:srgbClr val="666666"/>
              </a:solidFill>
            </a:endParaRPr>
          </a:p>
        </p:txBody>
      </p:sp>
      <p:sp>
        <p:nvSpPr>
          <p:cNvPr id="1553" name="Google Shape;1553;p61"/>
          <p:cNvSpPr/>
          <p:nvPr/>
        </p:nvSpPr>
        <p:spPr>
          <a:xfrm>
            <a:off x="4703300" y="4671803"/>
            <a:ext cx="2174700" cy="5364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rPr>
              <a:t>H</a:t>
            </a:r>
            <a:endParaRPr>
              <a:solidFill>
                <a:srgbClr val="666666"/>
              </a:solidFill>
            </a:endParaRPr>
          </a:p>
        </p:txBody>
      </p:sp>
      <p:sp>
        <p:nvSpPr>
          <p:cNvPr id="1554" name="Google Shape;1554;p61"/>
          <p:cNvSpPr/>
          <p:nvPr/>
        </p:nvSpPr>
        <p:spPr>
          <a:xfrm>
            <a:off x="5153880" y="1564603"/>
            <a:ext cx="630600" cy="724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555" name="Google Shape;1555;p61"/>
          <p:cNvSpPr/>
          <p:nvPr/>
        </p:nvSpPr>
        <p:spPr>
          <a:xfrm>
            <a:off x="4703300" y="3947340"/>
            <a:ext cx="2174700" cy="7245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rPr>
              <a:t>K</a:t>
            </a:r>
            <a:endParaRPr>
              <a:solidFill>
                <a:srgbClr val="666666"/>
              </a:solidFill>
            </a:endParaRPr>
          </a:p>
        </p:txBody>
      </p:sp>
      <p:sp>
        <p:nvSpPr>
          <p:cNvPr id="1556" name="Google Shape;1556;p61"/>
          <p:cNvSpPr/>
          <p:nvPr/>
        </p:nvSpPr>
        <p:spPr>
          <a:xfrm>
            <a:off x="5047025" y="4380338"/>
            <a:ext cx="841800" cy="485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en" sz="1200">
                <a:solidFill>
                  <a:srgbClr val="666666"/>
                </a:solidFill>
              </a:rPr>
              <a:t>v</a:t>
            </a:r>
            <a:r>
              <a:rPr lang="en" sz="1200">
                <a:solidFill>
                  <a:srgbClr val="666666"/>
                </a:solidFill>
              </a:rPr>
              <a:t>H</a:t>
            </a:r>
            <a:endParaRPr sz="1200">
              <a:solidFill>
                <a:srgbClr val="666666"/>
              </a:solidFill>
            </a:endParaRPr>
          </a:p>
        </p:txBody>
      </p:sp>
      <p:sp>
        <p:nvSpPr>
          <p:cNvPr id="1557" name="Google Shape;1557;p61"/>
          <p:cNvSpPr/>
          <p:nvPr/>
        </p:nvSpPr>
        <p:spPr>
          <a:xfrm>
            <a:off x="5047025" y="3725106"/>
            <a:ext cx="841800" cy="655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K</a:t>
            </a:r>
            <a:endParaRPr sz="1200">
              <a:solidFill>
                <a:srgbClr val="666666"/>
              </a:solidFill>
            </a:endParaRPr>
          </a:p>
        </p:txBody>
      </p:sp>
      <p:sp>
        <p:nvSpPr>
          <p:cNvPr id="1558" name="Google Shape;1558;p61"/>
          <p:cNvSpPr/>
          <p:nvPr/>
        </p:nvSpPr>
        <p:spPr>
          <a:xfrm>
            <a:off x="5047753" y="3266988"/>
            <a:ext cx="841800" cy="458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System</a:t>
            </a:r>
            <a:endParaRPr sz="1200">
              <a:solidFill>
                <a:srgbClr val="666666"/>
              </a:solidFill>
            </a:endParaRPr>
          </a:p>
        </p:txBody>
      </p:sp>
      <p:sp>
        <p:nvSpPr>
          <p:cNvPr id="1559" name="Google Shape;1559;p61"/>
          <p:cNvSpPr/>
          <p:nvPr/>
        </p:nvSpPr>
        <p:spPr>
          <a:xfrm>
            <a:off x="6040695" y="4380338"/>
            <a:ext cx="841800" cy="485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en" sz="1200">
                <a:solidFill>
                  <a:srgbClr val="666666"/>
                </a:solidFill>
              </a:rPr>
              <a:t>v</a:t>
            </a:r>
            <a:r>
              <a:rPr lang="en" sz="1200">
                <a:solidFill>
                  <a:srgbClr val="666666"/>
                </a:solidFill>
              </a:rPr>
              <a:t>H</a:t>
            </a:r>
            <a:endParaRPr sz="1200">
              <a:solidFill>
                <a:srgbClr val="666666"/>
              </a:solidFill>
            </a:endParaRPr>
          </a:p>
        </p:txBody>
      </p:sp>
      <p:sp>
        <p:nvSpPr>
          <p:cNvPr id="1560" name="Google Shape;1560;p61"/>
          <p:cNvSpPr/>
          <p:nvPr/>
        </p:nvSpPr>
        <p:spPr>
          <a:xfrm>
            <a:off x="6040695" y="3725106"/>
            <a:ext cx="841800" cy="655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K</a:t>
            </a:r>
            <a:endParaRPr sz="1200">
              <a:solidFill>
                <a:srgbClr val="666666"/>
              </a:solidFill>
            </a:endParaRPr>
          </a:p>
        </p:txBody>
      </p:sp>
      <p:sp>
        <p:nvSpPr>
          <p:cNvPr id="1561" name="Google Shape;1561;p61"/>
          <p:cNvSpPr/>
          <p:nvPr/>
        </p:nvSpPr>
        <p:spPr>
          <a:xfrm>
            <a:off x="6041423" y="3266988"/>
            <a:ext cx="841800" cy="458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System</a:t>
            </a:r>
            <a:endParaRPr sz="1200">
              <a:solidFill>
                <a:srgbClr val="666666"/>
              </a:solidFill>
            </a:endParaRPr>
          </a:p>
        </p:txBody>
      </p:sp>
      <p:sp>
        <p:nvSpPr>
          <p:cNvPr id="1562" name="Google Shape;1562;p61"/>
          <p:cNvSpPr/>
          <p:nvPr/>
        </p:nvSpPr>
        <p:spPr>
          <a:xfrm>
            <a:off x="5047088" y="2684094"/>
            <a:ext cx="845400" cy="5856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Runtime</a:t>
            </a:r>
            <a:endParaRPr sz="1200">
              <a:solidFill>
                <a:srgbClr val="666666"/>
              </a:solidFill>
            </a:endParaRPr>
          </a:p>
        </p:txBody>
      </p:sp>
      <p:sp>
        <p:nvSpPr>
          <p:cNvPr id="1563" name="Google Shape;1563;p61"/>
          <p:cNvSpPr/>
          <p:nvPr/>
        </p:nvSpPr>
        <p:spPr>
          <a:xfrm>
            <a:off x="6039109" y="2684094"/>
            <a:ext cx="845400" cy="5856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Runtime</a:t>
            </a:r>
            <a:endParaRPr sz="1200">
              <a:solidFill>
                <a:srgbClr val="666666"/>
              </a:solidFill>
            </a:endParaRPr>
          </a:p>
        </p:txBody>
      </p:sp>
      <p:sp>
        <p:nvSpPr>
          <p:cNvPr id="1564" name="Google Shape;1564;p61"/>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más cerca en el espacio-tiempo</a:t>
            </a:r>
            <a:endParaRPr/>
          </a:p>
        </p:txBody>
      </p:sp>
      <p:sp>
        <p:nvSpPr>
          <p:cNvPr id="1565" name="Google Shape;1565;p61"/>
          <p:cNvSpPr/>
          <p:nvPr/>
        </p:nvSpPr>
        <p:spPr>
          <a:xfrm>
            <a:off x="6037688" y="1501603"/>
            <a:ext cx="841800" cy="11823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App</a:t>
            </a:r>
            <a:endParaRPr sz="1200">
              <a:solidFill>
                <a:srgbClr val="666666"/>
              </a:solidFill>
            </a:endParaRPr>
          </a:p>
        </p:txBody>
      </p:sp>
      <p:sp>
        <p:nvSpPr>
          <p:cNvPr id="1566" name="Google Shape;1566;p61"/>
          <p:cNvSpPr/>
          <p:nvPr/>
        </p:nvSpPr>
        <p:spPr>
          <a:xfrm>
            <a:off x="6144480" y="1564603"/>
            <a:ext cx="630600" cy="724500"/>
          </a:xfrm>
          <a:prstGeom prst="triangle">
            <a:avLst>
              <a:gd fmla="val 50000" name="adj"/>
            </a:avLst>
          </a:prstGeom>
          <a:solidFill>
            <a:srgbClr val="F6B26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567" name="Google Shape;1567;p61"/>
          <p:cNvSpPr/>
          <p:nvPr/>
        </p:nvSpPr>
        <p:spPr>
          <a:xfrm>
            <a:off x="2223789" y="1501603"/>
            <a:ext cx="2174700" cy="13077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Apps</a:t>
            </a:r>
            <a:endParaRPr>
              <a:solidFill>
                <a:srgbClr val="666666"/>
              </a:solidFill>
            </a:endParaRPr>
          </a:p>
        </p:txBody>
      </p:sp>
      <p:sp>
        <p:nvSpPr>
          <p:cNvPr id="1568" name="Google Shape;1568;p61"/>
          <p:cNvSpPr/>
          <p:nvPr/>
        </p:nvSpPr>
        <p:spPr>
          <a:xfrm>
            <a:off x="2223789" y="2809035"/>
            <a:ext cx="2174700" cy="6471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Runtime</a:t>
            </a:r>
            <a:endParaRPr>
              <a:solidFill>
                <a:srgbClr val="666666"/>
              </a:solidFill>
            </a:endParaRPr>
          </a:p>
        </p:txBody>
      </p:sp>
      <p:sp>
        <p:nvSpPr>
          <p:cNvPr id="1569" name="Google Shape;1569;p61"/>
          <p:cNvSpPr/>
          <p:nvPr/>
        </p:nvSpPr>
        <p:spPr>
          <a:xfrm>
            <a:off x="2489830" y="1660870"/>
            <a:ext cx="630600" cy="724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570" name="Google Shape;1570;p61"/>
          <p:cNvSpPr/>
          <p:nvPr/>
        </p:nvSpPr>
        <p:spPr>
          <a:xfrm>
            <a:off x="3537707" y="1660870"/>
            <a:ext cx="630600" cy="724500"/>
          </a:xfrm>
          <a:prstGeom prst="triangle">
            <a:avLst>
              <a:gd fmla="val 50000"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571" name="Google Shape;1571;p61"/>
          <p:cNvGraphicFramePr/>
          <p:nvPr/>
        </p:nvGraphicFramePr>
        <p:xfrm>
          <a:off x="418363" y="5298670"/>
          <a:ext cx="3000000" cy="3000000"/>
        </p:xfrm>
        <a:graphic>
          <a:graphicData uri="http://schemas.openxmlformats.org/drawingml/2006/table">
            <a:tbl>
              <a:tblPr>
                <a:noFill/>
                <a:tableStyleId>{23A7F81F-598D-4C3F-8B62-C8BEBB590C42}</a:tableStyleId>
              </a:tblPr>
              <a:tblGrid>
                <a:gridCol w="1535125"/>
                <a:gridCol w="2630825"/>
                <a:gridCol w="2334850"/>
              </a:tblGrid>
              <a:tr h="508000">
                <a:tc>
                  <a:txBody>
                    <a:bodyPr/>
                    <a:lstStyle/>
                    <a:p>
                      <a:pPr indent="0" lvl="0" marL="0" rtl="0" algn="ctr">
                        <a:spcBef>
                          <a:spcPts val="0"/>
                        </a:spcBef>
                        <a:spcAft>
                          <a:spcPts val="0"/>
                        </a:spcAft>
                        <a:buNone/>
                      </a:pPr>
                      <a:r>
                        <a:rPr lang="en" sz="1500"/>
                        <a:t>platform</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t>METAL</a:t>
                      </a:r>
                      <a:r>
                        <a:rPr lang="en" sz="1500">
                          <a:solidFill>
                            <a:schemeClr val="dk1"/>
                          </a:solidFill>
                        </a:rPr>
                        <a:t> </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500"/>
                        <a:t>Cloud </a:t>
                      </a:r>
                      <a:r>
                        <a:rPr i="1" lang="en" sz="1500"/>
                        <a:t>Classic®</a:t>
                      </a:r>
                      <a:r>
                        <a:rPr lang="en" sz="1500"/>
                        <a:t> </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508000">
                <a:tc>
                  <a:txBody>
                    <a:bodyPr/>
                    <a:lstStyle/>
                    <a:p>
                      <a:pPr indent="0" lvl="0" marL="0" rtl="0" algn="ctr">
                        <a:spcBef>
                          <a:spcPts val="0"/>
                        </a:spcBef>
                        <a:spcAft>
                          <a:spcPts val="0"/>
                        </a:spcAft>
                        <a:buNone/>
                      </a:pPr>
                      <a:r>
                        <a:rPr lang="en" sz="1500"/>
                        <a:t>orchestration</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t>imperative</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500"/>
                        <a:buFont typeface="Arial"/>
                        <a:buNone/>
                      </a:pPr>
                      <a:r>
                        <a:rPr lang="en" sz="1900">
                          <a:solidFill>
                            <a:schemeClr val="dk1"/>
                          </a:solidFill>
                        </a:rPr>
                        <a:t>+= ~declarative</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508000">
                <a:tc>
                  <a:txBody>
                    <a:bodyPr/>
                    <a:lstStyle/>
                    <a:p>
                      <a:pPr indent="0" lvl="0" marL="0" rtl="0" algn="ctr">
                        <a:spcBef>
                          <a:spcPts val="0"/>
                        </a:spcBef>
                        <a:spcAft>
                          <a:spcPts val="0"/>
                        </a:spcAft>
                        <a:buNone/>
                      </a:pPr>
                      <a:r>
                        <a:rPr lang="en" sz="1500"/>
                        <a:t>tools</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500"/>
                        <a:t>human</a:t>
                      </a:r>
                      <a:r>
                        <a:rPr i="1" lang="en" sz="1500"/>
                        <a:t>, </a:t>
                      </a:r>
                      <a:r>
                        <a:rPr lang="en" sz="1500"/>
                        <a:t>scripts, ansible, chef</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609600" rtl="0" algn="l">
                        <a:spcBef>
                          <a:spcPts val="0"/>
                        </a:spcBef>
                        <a:spcAft>
                          <a:spcPts val="0"/>
                        </a:spcAft>
                        <a:buNone/>
                      </a:pPr>
                      <a:r>
                        <a:rPr lang="en" sz="1500"/>
                        <a:t>+= ~terraform</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bl>
          </a:graphicData>
        </a:graphic>
      </p:graphicFrame>
      <p:pic>
        <p:nvPicPr>
          <p:cNvPr id="1572" name="Google Shape;1572;p61"/>
          <p:cNvPicPr preferRelativeResize="0"/>
          <p:nvPr/>
        </p:nvPicPr>
        <p:blipFill>
          <a:blip r:embed="rId3">
            <a:alphaModFix/>
          </a:blip>
          <a:stretch>
            <a:fillRect/>
          </a:stretch>
        </p:blipFill>
        <p:spPr>
          <a:xfrm rot="2700000">
            <a:off x="3839530" y="5095400"/>
            <a:ext cx="301492" cy="464728"/>
          </a:xfrm>
          <a:prstGeom prst="rect">
            <a:avLst/>
          </a:prstGeom>
          <a:noFill/>
          <a:ln>
            <a:noFill/>
          </a:ln>
        </p:spPr>
      </p:pic>
      <p:pic>
        <p:nvPicPr>
          <p:cNvPr id="1573" name="Google Shape;1573;p61"/>
          <p:cNvPicPr preferRelativeResize="0"/>
          <p:nvPr/>
        </p:nvPicPr>
        <p:blipFill>
          <a:blip r:embed="rId4">
            <a:alphaModFix/>
          </a:blip>
          <a:stretch>
            <a:fillRect/>
          </a:stretch>
        </p:blipFill>
        <p:spPr>
          <a:xfrm>
            <a:off x="6448975" y="5095467"/>
            <a:ext cx="402300" cy="40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1000"/>
                                        <p:tgtEl>
                                          <p:spTgt spid="1571"/>
                                        </p:tgtEl>
                                      </p:cBhvr>
                                    </p:animEffect>
                                  </p:childTnLst>
                                </p:cTn>
                              </p:par>
                              <p:par>
                                <p:cTn fill="hold" nodeType="with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1000"/>
                                        <p:tgtEl>
                                          <p:spTgt spid="1572"/>
                                        </p:tgtEl>
                                      </p:cBhvr>
                                    </p:animEffect>
                                  </p:childTnLst>
                                </p:cTn>
                              </p:par>
                              <p:par>
                                <p:cTn fill="hold" nodeType="with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1000"/>
                                        <p:tgtEl>
                                          <p:spTgt spid="15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sp>
        <p:nvSpPr>
          <p:cNvPr id="1578" name="Google Shape;1578;p62"/>
          <p:cNvSpPr txBox="1"/>
          <p:nvPr/>
        </p:nvSpPr>
        <p:spPr>
          <a:xfrm>
            <a:off x="6711968" y="713269"/>
            <a:ext cx="1792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Containers</a:t>
            </a:r>
            <a:endParaRPr>
              <a:solidFill>
                <a:srgbClr val="9900FF"/>
              </a:solidFill>
            </a:endParaRPr>
          </a:p>
        </p:txBody>
      </p:sp>
      <p:sp>
        <p:nvSpPr>
          <p:cNvPr id="1579" name="Google Shape;1579;p62"/>
          <p:cNvSpPr/>
          <p:nvPr/>
        </p:nvSpPr>
        <p:spPr>
          <a:xfrm>
            <a:off x="6490409" y="3986617"/>
            <a:ext cx="1898100" cy="4524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H</a:t>
            </a:r>
            <a:endParaRPr sz="1100">
              <a:solidFill>
                <a:srgbClr val="666666"/>
              </a:solidFill>
            </a:endParaRPr>
          </a:p>
        </p:txBody>
      </p:sp>
      <p:sp>
        <p:nvSpPr>
          <p:cNvPr id="1580" name="Google Shape;1580;p62"/>
          <p:cNvSpPr/>
          <p:nvPr/>
        </p:nvSpPr>
        <p:spPr>
          <a:xfrm>
            <a:off x="6490409" y="3375814"/>
            <a:ext cx="1898100" cy="6105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K</a:t>
            </a:r>
            <a:endParaRPr sz="1100">
              <a:solidFill>
                <a:srgbClr val="666666"/>
              </a:solidFill>
            </a:endParaRPr>
          </a:p>
        </p:txBody>
      </p:sp>
      <p:sp>
        <p:nvSpPr>
          <p:cNvPr id="1581" name="Google Shape;1581;p62"/>
          <p:cNvSpPr/>
          <p:nvPr/>
        </p:nvSpPr>
        <p:spPr>
          <a:xfrm>
            <a:off x="6492051" y="1313786"/>
            <a:ext cx="1898100" cy="20619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t>
            </a:r>
            <a:endParaRPr sz="1100">
              <a:solidFill>
                <a:srgbClr val="666666"/>
              </a:solidFill>
            </a:endParaRPr>
          </a:p>
        </p:txBody>
      </p:sp>
      <p:sp>
        <p:nvSpPr>
          <p:cNvPr id="1582" name="Google Shape;1582;p62"/>
          <p:cNvSpPr/>
          <p:nvPr/>
        </p:nvSpPr>
        <p:spPr>
          <a:xfrm>
            <a:off x="6716640" y="2298701"/>
            <a:ext cx="738000" cy="4524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1583" name="Google Shape;1583;p62"/>
          <p:cNvSpPr/>
          <p:nvPr/>
        </p:nvSpPr>
        <p:spPr>
          <a:xfrm>
            <a:off x="7650465" y="2298701"/>
            <a:ext cx="738000" cy="4524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1584" name="Google Shape;1584;p62"/>
          <p:cNvSpPr/>
          <p:nvPr/>
        </p:nvSpPr>
        <p:spPr>
          <a:xfrm>
            <a:off x="6511935" y="2775749"/>
            <a:ext cx="1898100" cy="610500"/>
          </a:xfrm>
          <a:prstGeom prst="rect">
            <a:avLst/>
          </a:prstGeom>
          <a:noFill/>
          <a:ln cap="flat" cmpd="sng" w="9525">
            <a:solidFill>
              <a:srgbClr val="999999"/>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System</a:t>
            </a:r>
            <a:endParaRPr sz="1100">
              <a:solidFill>
                <a:srgbClr val="666666"/>
              </a:solidFill>
            </a:endParaRPr>
          </a:p>
        </p:txBody>
      </p:sp>
      <p:sp>
        <p:nvSpPr>
          <p:cNvPr id="1585" name="Google Shape;1585;p62"/>
          <p:cNvSpPr/>
          <p:nvPr/>
        </p:nvSpPr>
        <p:spPr>
          <a:xfrm>
            <a:off x="1672025" y="3979004"/>
            <a:ext cx="1898100" cy="452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Hardware</a:t>
            </a:r>
            <a:endParaRPr sz="1100">
              <a:solidFill>
                <a:srgbClr val="666666"/>
              </a:solidFill>
            </a:endParaRPr>
          </a:p>
        </p:txBody>
      </p:sp>
      <p:sp>
        <p:nvSpPr>
          <p:cNvPr id="1586" name="Google Shape;1586;p62"/>
          <p:cNvSpPr/>
          <p:nvPr/>
        </p:nvSpPr>
        <p:spPr>
          <a:xfrm>
            <a:off x="1672025" y="3368201"/>
            <a:ext cx="1898100" cy="610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Kernel</a:t>
            </a:r>
            <a:endParaRPr sz="1100">
              <a:solidFill>
                <a:srgbClr val="666666"/>
              </a:solidFill>
            </a:endParaRPr>
          </a:p>
        </p:txBody>
      </p:sp>
      <p:sp>
        <p:nvSpPr>
          <p:cNvPr id="1587" name="Google Shape;1587;p62"/>
          <p:cNvSpPr txBox="1"/>
          <p:nvPr/>
        </p:nvSpPr>
        <p:spPr>
          <a:xfrm>
            <a:off x="1638400" y="713267"/>
            <a:ext cx="1937700" cy="7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THE Monolith</a:t>
            </a:r>
            <a:endParaRPr>
              <a:solidFill>
                <a:srgbClr val="9900FF"/>
              </a:solidFill>
            </a:endParaRPr>
          </a:p>
        </p:txBody>
      </p:sp>
      <p:sp>
        <p:nvSpPr>
          <p:cNvPr id="1588" name="Google Shape;1588;p62"/>
          <p:cNvSpPr/>
          <p:nvPr/>
        </p:nvSpPr>
        <p:spPr>
          <a:xfrm>
            <a:off x="1673667" y="2941145"/>
            <a:ext cx="1898100" cy="428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System</a:t>
            </a:r>
            <a:endParaRPr sz="1100">
              <a:solidFill>
                <a:srgbClr val="666666"/>
              </a:solidFill>
            </a:endParaRPr>
          </a:p>
        </p:txBody>
      </p:sp>
      <p:graphicFrame>
        <p:nvGraphicFramePr>
          <p:cNvPr id="1589" name="Google Shape;1589;p62"/>
          <p:cNvGraphicFramePr/>
          <p:nvPr/>
        </p:nvGraphicFramePr>
        <p:xfrm>
          <a:off x="-6387" y="4643400"/>
          <a:ext cx="3000000" cy="3000000"/>
        </p:xfrm>
        <a:graphic>
          <a:graphicData uri="http://schemas.openxmlformats.org/drawingml/2006/table">
            <a:tbl>
              <a:tblPr>
                <a:noFill/>
                <a:tableStyleId>{23A7F81F-598D-4C3F-8B62-C8BEBB590C42}</a:tableStyleId>
              </a:tblPr>
              <a:tblGrid>
                <a:gridCol w="1488125"/>
                <a:gridCol w="2550225"/>
                <a:gridCol w="2263325"/>
                <a:gridCol w="2397875"/>
              </a:tblGrid>
              <a:tr h="545875">
                <a:tc>
                  <a:txBody>
                    <a:bodyPr/>
                    <a:lstStyle/>
                    <a:p>
                      <a:pPr indent="0" lvl="0" marL="0" rtl="0" algn="ctr">
                        <a:spcBef>
                          <a:spcPts val="0"/>
                        </a:spcBef>
                        <a:spcAft>
                          <a:spcPts val="0"/>
                        </a:spcAft>
                        <a:buNone/>
                      </a:pPr>
                      <a:r>
                        <a:rPr lang="en" sz="1900"/>
                        <a:t>platform</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900"/>
                        <a:t>METAL</a:t>
                      </a:r>
                      <a:r>
                        <a:rPr lang="en" sz="1900">
                          <a:solidFill>
                            <a:schemeClr val="dk1"/>
                          </a:solidFill>
                        </a:rPr>
                        <a:t> </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Cloud </a:t>
                      </a:r>
                      <a:r>
                        <a:rPr i="1" lang="en" sz="1900"/>
                        <a:t>Classic®</a:t>
                      </a:r>
                      <a:r>
                        <a:rPr lang="en" sz="1900"/>
                        <a:t> </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Cloud </a:t>
                      </a:r>
                      <a:r>
                        <a:rPr i="1" lang="en" sz="1900"/>
                        <a:t>Native</a:t>
                      </a:r>
                      <a:endParaRPr i="1"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508000">
                <a:tc>
                  <a:txBody>
                    <a:bodyPr/>
                    <a:lstStyle/>
                    <a:p>
                      <a:pPr indent="0" lvl="0" marL="0" rtl="0" algn="ctr">
                        <a:spcBef>
                          <a:spcPts val="0"/>
                        </a:spcBef>
                        <a:spcAft>
                          <a:spcPts val="0"/>
                        </a:spcAft>
                        <a:buNone/>
                      </a:pPr>
                      <a:r>
                        <a:rPr lang="en" sz="1900"/>
                        <a:t>orchestration</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900"/>
                        <a:t>imperative</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 ~declarative</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declarative</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508000">
                <a:tc>
                  <a:txBody>
                    <a:bodyPr/>
                    <a:lstStyle/>
                    <a:p>
                      <a:pPr indent="0" lvl="0" marL="0" rtl="0" algn="ctr">
                        <a:spcBef>
                          <a:spcPts val="0"/>
                        </a:spcBef>
                        <a:spcAft>
                          <a:spcPts val="0"/>
                        </a:spcAft>
                        <a:buNone/>
                      </a:pPr>
                      <a:r>
                        <a:rPr lang="en" sz="1900"/>
                        <a:t>tools</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900"/>
                        <a:t>human</a:t>
                      </a:r>
                      <a:r>
                        <a:rPr i="1" lang="en" sz="1900"/>
                        <a:t>, </a:t>
                      </a:r>
                      <a:r>
                        <a:rPr lang="en" sz="1900"/>
                        <a:t>scripts, ansible, chef</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609600" rtl="0" algn="l">
                        <a:spcBef>
                          <a:spcPts val="0"/>
                        </a:spcBef>
                        <a:spcAft>
                          <a:spcPts val="0"/>
                        </a:spcAft>
                        <a:buNone/>
                      </a:pPr>
                      <a:r>
                        <a:rPr lang="en" sz="1900">
                          <a:solidFill>
                            <a:schemeClr val="dk1"/>
                          </a:solidFill>
                        </a:rPr>
                        <a:t>+=</a:t>
                      </a:r>
                      <a:r>
                        <a:rPr lang="en" sz="1900"/>
                        <a:t>  ~terraform</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Kubernetes, </a:t>
                      </a:r>
                      <a:r>
                        <a:rPr lang="en" sz="1100"/>
                        <a:t>Docker SWarm</a:t>
                      </a:r>
                      <a:endParaRPr sz="11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bl>
          </a:graphicData>
        </a:graphic>
      </p:graphicFrame>
      <p:sp>
        <p:nvSpPr>
          <p:cNvPr id="1590" name="Google Shape;1590;p62"/>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desengrasándonos del sistema</a:t>
            </a:r>
            <a:endParaRPr/>
          </a:p>
        </p:txBody>
      </p:sp>
      <p:sp>
        <p:nvSpPr>
          <p:cNvPr id="1591" name="Google Shape;1591;p62"/>
          <p:cNvSpPr/>
          <p:nvPr/>
        </p:nvSpPr>
        <p:spPr>
          <a:xfrm>
            <a:off x="6720179" y="1308342"/>
            <a:ext cx="734700" cy="9972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a:t>
            </a:r>
            <a:endParaRPr sz="1100">
              <a:solidFill>
                <a:srgbClr val="666666"/>
              </a:solidFill>
            </a:endParaRPr>
          </a:p>
        </p:txBody>
      </p:sp>
      <p:sp>
        <p:nvSpPr>
          <p:cNvPr id="1592" name="Google Shape;1592;p62"/>
          <p:cNvSpPr/>
          <p:nvPr/>
        </p:nvSpPr>
        <p:spPr>
          <a:xfrm>
            <a:off x="6823386" y="1348581"/>
            <a:ext cx="550200" cy="610500"/>
          </a:xfrm>
          <a:prstGeom prst="triangle">
            <a:avLst>
              <a:gd fmla="val 50000" name="adj"/>
            </a:avLst>
          </a:prstGeom>
          <a:solidFill>
            <a:srgbClr val="93C47D"/>
          </a:solidFill>
          <a:ln cap="flat" cmpd="sng" w="9525">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1593" name="Google Shape;1593;p62"/>
          <p:cNvSpPr/>
          <p:nvPr/>
        </p:nvSpPr>
        <p:spPr>
          <a:xfrm>
            <a:off x="7651291" y="1308342"/>
            <a:ext cx="734700" cy="9972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a:t>
            </a:r>
            <a:endParaRPr sz="1100">
              <a:solidFill>
                <a:srgbClr val="666666"/>
              </a:solidFill>
            </a:endParaRPr>
          </a:p>
        </p:txBody>
      </p:sp>
      <p:sp>
        <p:nvSpPr>
          <p:cNvPr id="1594" name="Google Shape;1594;p62"/>
          <p:cNvSpPr/>
          <p:nvPr/>
        </p:nvSpPr>
        <p:spPr>
          <a:xfrm>
            <a:off x="7754498" y="1348581"/>
            <a:ext cx="550200" cy="610500"/>
          </a:xfrm>
          <a:prstGeom prst="triangle">
            <a:avLst>
              <a:gd fmla="val 50000" name="adj"/>
            </a:avLst>
          </a:prstGeom>
          <a:solidFill>
            <a:srgbClr val="F1C232"/>
          </a:solidFill>
          <a:ln cap="flat" cmpd="sng" w="9525">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1595" name="Google Shape;1595;p62"/>
          <p:cNvSpPr/>
          <p:nvPr/>
        </p:nvSpPr>
        <p:spPr>
          <a:xfrm>
            <a:off x="1672168" y="1295465"/>
            <a:ext cx="1898100" cy="11028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Apps</a:t>
            </a:r>
            <a:endParaRPr sz="1100">
              <a:solidFill>
                <a:srgbClr val="666666"/>
              </a:solidFill>
            </a:endParaRPr>
          </a:p>
        </p:txBody>
      </p:sp>
      <p:sp>
        <p:nvSpPr>
          <p:cNvPr id="1596" name="Google Shape;1596;p62"/>
          <p:cNvSpPr/>
          <p:nvPr/>
        </p:nvSpPr>
        <p:spPr>
          <a:xfrm>
            <a:off x="1672168" y="2397775"/>
            <a:ext cx="1898100" cy="5460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1597" name="Google Shape;1597;p62"/>
          <p:cNvSpPr/>
          <p:nvPr/>
        </p:nvSpPr>
        <p:spPr>
          <a:xfrm>
            <a:off x="1904371" y="1429744"/>
            <a:ext cx="550200" cy="610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1598" name="Google Shape;1598;p62"/>
          <p:cNvSpPr/>
          <p:nvPr/>
        </p:nvSpPr>
        <p:spPr>
          <a:xfrm>
            <a:off x="2818966" y="1429744"/>
            <a:ext cx="550200" cy="610500"/>
          </a:xfrm>
          <a:prstGeom prst="triangle">
            <a:avLst>
              <a:gd fmla="val 50000"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1599" name="Google Shape;1599;p62"/>
          <p:cNvSpPr/>
          <p:nvPr/>
        </p:nvSpPr>
        <p:spPr>
          <a:xfrm>
            <a:off x="4170487" y="1295465"/>
            <a:ext cx="1898100" cy="20619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t>
            </a:r>
            <a:endParaRPr sz="1100">
              <a:solidFill>
                <a:srgbClr val="666666"/>
              </a:solidFill>
            </a:endParaRPr>
          </a:p>
        </p:txBody>
      </p:sp>
      <p:sp>
        <p:nvSpPr>
          <p:cNvPr id="1600" name="Google Shape;1600;p62"/>
          <p:cNvSpPr txBox="1"/>
          <p:nvPr/>
        </p:nvSpPr>
        <p:spPr>
          <a:xfrm>
            <a:off x="4355067" y="752047"/>
            <a:ext cx="16152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The </a:t>
            </a:r>
            <a:r>
              <a:rPr b="1" i="1" lang="en">
                <a:solidFill>
                  <a:srgbClr val="9900FF"/>
                </a:solidFill>
              </a:rPr>
              <a:t>VM</a:t>
            </a:r>
            <a:r>
              <a:rPr lang="en">
                <a:solidFill>
                  <a:srgbClr val="9900FF"/>
                </a:solidFill>
              </a:rPr>
              <a:t>onoliths</a:t>
            </a:r>
            <a:endParaRPr>
              <a:solidFill>
                <a:srgbClr val="9900FF"/>
              </a:solidFill>
            </a:endParaRPr>
          </a:p>
        </p:txBody>
      </p:sp>
      <p:sp>
        <p:nvSpPr>
          <p:cNvPr id="1601" name="Google Shape;1601;p62"/>
          <p:cNvSpPr/>
          <p:nvPr/>
        </p:nvSpPr>
        <p:spPr>
          <a:xfrm>
            <a:off x="4468906" y="1295465"/>
            <a:ext cx="734700" cy="9972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a:t>
            </a:r>
            <a:endParaRPr sz="1100">
              <a:solidFill>
                <a:srgbClr val="666666"/>
              </a:solidFill>
            </a:endParaRPr>
          </a:p>
        </p:txBody>
      </p:sp>
      <p:sp>
        <p:nvSpPr>
          <p:cNvPr id="1602" name="Google Shape;1602;p62"/>
          <p:cNvSpPr/>
          <p:nvPr/>
        </p:nvSpPr>
        <p:spPr>
          <a:xfrm>
            <a:off x="4168845" y="3968296"/>
            <a:ext cx="1898100" cy="4524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rgbClr val="666666"/>
                </a:solidFill>
              </a:rPr>
              <a:t>H</a:t>
            </a:r>
            <a:endParaRPr sz="1100">
              <a:solidFill>
                <a:srgbClr val="666666"/>
              </a:solidFill>
            </a:endParaRPr>
          </a:p>
        </p:txBody>
      </p:sp>
      <p:sp>
        <p:nvSpPr>
          <p:cNvPr id="1603" name="Google Shape;1603;p62"/>
          <p:cNvSpPr/>
          <p:nvPr/>
        </p:nvSpPr>
        <p:spPr>
          <a:xfrm>
            <a:off x="4562115" y="1348581"/>
            <a:ext cx="550200" cy="610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1604" name="Google Shape;1604;p62"/>
          <p:cNvSpPr/>
          <p:nvPr/>
        </p:nvSpPr>
        <p:spPr>
          <a:xfrm>
            <a:off x="4168845" y="3357493"/>
            <a:ext cx="1898100" cy="6105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rgbClr val="666666"/>
                </a:solidFill>
              </a:rPr>
              <a:t>K</a:t>
            </a:r>
            <a:endParaRPr sz="1100">
              <a:solidFill>
                <a:srgbClr val="666666"/>
              </a:solidFill>
            </a:endParaRPr>
          </a:p>
        </p:txBody>
      </p:sp>
      <p:sp>
        <p:nvSpPr>
          <p:cNvPr id="1605" name="Google Shape;1605;p62"/>
          <p:cNvSpPr/>
          <p:nvPr/>
        </p:nvSpPr>
        <p:spPr>
          <a:xfrm>
            <a:off x="4468851" y="3722558"/>
            <a:ext cx="734700" cy="4092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en" sz="1100">
                <a:solidFill>
                  <a:srgbClr val="666666"/>
                </a:solidFill>
              </a:rPr>
              <a:t>v</a:t>
            </a:r>
            <a:r>
              <a:rPr lang="en" sz="1100">
                <a:solidFill>
                  <a:srgbClr val="666666"/>
                </a:solidFill>
              </a:rPr>
              <a:t>H</a:t>
            </a:r>
            <a:endParaRPr sz="1100">
              <a:solidFill>
                <a:srgbClr val="666666"/>
              </a:solidFill>
            </a:endParaRPr>
          </a:p>
        </p:txBody>
      </p:sp>
      <p:sp>
        <p:nvSpPr>
          <p:cNvPr id="1606" name="Google Shape;1606;p62"/>
          <p:cNvSpPr/>
          <p:nvPr/>
        </p:nvSpPr>
        <p:spPr>
          <a:xfrm>
            <a:off x="4468851" y="3170125"/>
            <a:ext cx="734700" cy="5529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K</a:t>
            </a:r>
            <a:endParaRPr sz="1100">
              <a:solidFill>
                <a:srgbClr val="666666"/>
              </a:solidFill>
            </a:endParaRPr>
          </a:p>
        </p:txBody>
      </p:sp>
      <p:sp>
        <p:nvSpPr>
          <p:cNvPr id="1607" name="Google Shape;1607;p62"/>
          <p:cNvSpPr/>
          <p:nvPr/>
        </p:nvSpPr>
        <p:spPr>
          <a:xfrm>
            <a:off x="4469486" y="2783880"/>
            <a:ext cx="734700" cy="386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System</a:t>
            </a:r>
            <a:endParaRPr sz="1100">
              <a:solidFill>
                <a:srgbClr val="666666"/>
              </a:solidFill>
            </a:endParaRPr>
          </a:p>
        </p:txBody>
      </p:sp>
      <p:sp>
        <p:nvSpPr>
          <p:cNvPr id="1608" name="Google Shape;1608;p62"/>
          <p:cNvSpPr/>
          <p:nvPr/>
        </p:nvSpPr>
        <p:spPr>
          <a:xfrm>
            <a:off x="5336134" y="3722558"/>
            <a:ext cx="734700" cy="4092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en" sz="1100">
                <a:solidFill>
                  <a:srgbClr val="666666"/>
                </a:solidFill>
              </a:rPr>
              <a:t>v</a:t>
            </a:r>
            <a:r>
              <a:rPr lang="en" sz="1100">
                <a:solidFill>
                  <a:srgbClr val="666666"/>
                </a:solidFill>
              </a:rPr>
              <a:t>H</a:t>
            </a:r>
            <a:endParaRPr sz="1100">
              <a:solidFill>
                <a:srgbClr val="666666"/>
              </a:solidFill>
            </a:endParaRPr>
          </a:p>
        </p:txBody>
      </p:sp>
      <p:sp>
        <p:nvSpPr>
          <p:cNvPr id="1609" name="Google Shape;1609;p62"/>
          <p:cNvSpPr/>
          <p:nvPr/>
        </p:nvSpPr>
        <p:spPr>
          <a:xfrm>
            <a:off x="5336134" y="3170125"/>
            <a:ext cx="734700" cy="5529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K</a:t>
            </a:r>
            <a:endParaRPr sz="1100">
              <a:solidFill>
                <a:srgbClr val="666666"/>
              </a:solidFill>
            </a:endParaRPr>
          </a:p>
        </p:txBody>
      </p:sp>
      <p:sp>
        <p:nvSpPr>
          <p:cNvPr id="1610" name="Google Shape;1610;p62"/>
          <p:cNvSpPr/>
          <p:nvPr/>
        </p:nvSpPr>
        <p:spPr>
          <a:xfrm>
            <a:off x="5336769" y="2783880"/>
            <a:ext cx="734700" cy="386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System</a:t>
            </a:r>
            <a:endParaRPr sz="1100">
              <a:solidFill>
                <a:srgbClr val="666666"/>
              </a:solidFill>
            </a:endParaRPr>
          </a:p>
        </p:txBody>
      </p:sp>
      <p:sp>
        <p:nvSpPr>
          <p:cNvPr id="1611" name="Google Shape;1611;p62"/>
          <p:cNvSpPr/>
          <p:nvPr/>
        </p:nvSpPr>
        <p:spPr>
          <a:xfrm>
            <a:off x="4468906" y="2292436"/>
            <a:ext cx="738000" cy="4935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1612" name="Google Shape;1612;p62"/>
          <p:cNvSpPr/>
          <p:nvPr/>
        </p:nvSpPr>
        <p:spPr>
          <a:xfrm>
            <a:off x="5334750" y="2292436"/>
            <a:ext cx="738000" cy="4935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1613" name="Google Shape;1613;p62"/>
          <p:cNvSpPr/>
          <p:nvPr/>
        </p:nvSpPr>
        <p:spPr>
          <a:xfrm>
            <a:off x="5333510" y="1295465"/>
            <a:ext cx="734700" cy="9972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a:t>
            </a:r>
            <a:endParaRPr sz="1100">
              <a:solidFill>
                <a:srgbClr val="666666"/>
              </a:solidFill>
            </a:endParaRPr>
          </a:p>
        </p:txBody>
      </p:sp>
      <p:sp>
        <p:nvSpPr>
          <p:cNvPr id="1614" name="Google Shape;1614;p62"/>
          <p:cNvSpPr/>
          <p:nvPr/>
        </p:nvSpPr>
        <p:spPr>
          <a:xfrm>
            <a:off x="5426719" y="1348581"/>
            <a:ext cx="550200" cy="610500"/>
          </a:xfrm>
          <a:prstGeom prst="triangle">
            <a:avLst>
              <a:gd fmla="val 50000" name="adj"/>
            </a:avLst>
          </a:prstGeom>
          <a:solidFill>
            <a:srgbClr val="F6B26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pic>
        <p:nvPicPr>
          <p:cNvPr id="1615" name="Google Shape;1615;p62"/>
          <p:cNvPicPr preferRelativeResize="0"/>
          <p:nvPr/>
        </p:nvPicPr>
        <p:blipFill>
          <a:blip r:embed="rId3">
            <a:alphaModFix/>
          </a:blip>
          <a:stretch>
            <a:fillRect/>
          </a:stretch>
        </p:blipFill>
        <p:spPr>
          <a:xfrm rot="2700000">
            <a:off x="3153730" y="4638200"/>
            <a:ext cx="301492" cy="464728"/>
          </a:xfrm>
          <a:prstGeom prst="rect">
            <a:avLst/>
          </a:prstGeom>
          <a:noFill/>
          <a:ln>
            <a:noFill/>
          </a:ln>
        </p:spPr>
      </p:pic>
      <p:pic>
        <p:nvPicPr>
          <p:cNvPr descr="little_pony_in_the_clouds-2.png" id="1616" name="Google Shape;1616;p62"/>
          <p:cNvPicPr preferRelativeResize="0"/>
          <p:nvPr/>
        </p:nvPicPr>
        <p:blipFill>
          <a:blip r:embed="rId4">
            <a:alphaModFix/>
          </a:blip>
          <a:stretch>
            <a:fillRect/>
          </a:stretch>
        </p:blipFill>
        <p:spPr>
          <a:xfrm>
            <a:off x="8124950" y="4643400"/>
            <a:ext cx="550198" cy="526152"/>
          </a:xfrm>
          <a:prstGeom prst="rect">
            <a:avLst/>
          </a:prstGeom>
          <a:noFill/>
          <a:ln>
            <a:noFill/>
          </a:ln>
        </p:spPr>
      </p:pic>
      <p:pic>
        <p:nvPicPr>
          <p:cNvPr id="1617" name="Google Shape;1617;p62"/>
          <p:cNvPicPr preferRelativeResize="0"/>
          <p:nvPr/>
        </p:nvPicPr>
        <p:blipFill>
          <a:blip r:embed="rId5">
            <a:alphaModFix/>
          </a:blip>
          <a:stretch>
            <a:fillRect/>
          </a:stretch>
        </p:blipFill>
        <p:spPr>
          <a:xfrm>
            <a:off x="5839375" y="4519067"/>
            <a:ext cx="339300" cy="33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9"/>
                                        </p:tgtEl>
                                        <p:attrNameLst>
                                          <p:attrName>style.visibility</p:attrName>
                                        </p:attrNameLst>
                                      </p:cBhvr>
                                      <p:to>
                                        <p:strVal val="visible"/>
                                      </p:to>
                                    </p:set>
                                    <p:animEffect filter="fade" transition="in">
                                      <p:cBhvr>
                                        <p:cTn dur="1000"/>
                                        <p:tgtEl>
                                          <p:spTgt spid="1589"/>
                                        </p:tgtEl>
                                      </p:cBhvr>
                                    </p:animEffect>
                                  </p:childTnLst>
                                </p:cTn>
                              </p:par>
                              <p:par>
                                <p:cTn fill="hold" nodeType="with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1000"/>
                                        <p:tgtEl>
                                          <p:spTgt spid="1615"/>
                                        </p:tgtEl>
                                      </p:cBhvr>
                                    </p:animEffect>
                                  </p:childTnLst>
                                </p:cTn>
                              </p:par>
                              <p:par>
                                <p:cTn fill="hold" nodeType="with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1000"/>
                                        <p:tgtEl>
                                          <p:spTgt spid="1616"/>
                                        </p:tgtEl>
                                      </p:cBhvr>
                                    </p:animEffect>
                                  </p:childTnLst>
                                </p:cTn>
                              </p:par>
                              <p:par>
                                <p:cTn fill="hold" nodeType="with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1000"/>
                                        <p:tgtEl>
                                          <p:spTgt spid="16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grpSp>
        <p:nvGrpSpPr>
          <p:cNvPr id="124" name="Google Shape;124;p18"/>
          <p:cNvGrpSpPr/>
          <p:nvPr/>
        </p:nvGrpSpPr>
        <p:grpSpPr>
          <a:xfrm>
            <a:off x="1395144" y="2412271"/>
            <a:ext cx="1586375" cy="2756931"/>
            <a:chOff x="595950" y="1277375"/>
            <a:chExt cx="1038000" cy="1925366"/>
          </a:xfrm>
        </p:grpSpPr>
        <p:cxnSp>
          <p:nvCxnSpPr>
            <p:cNvPr id="125" name="Google Shape;125;p18"/>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26" name="Google Shape;126;p18"/>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27" name="Google Shape;127;p18"/>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28" name="Google Shape;128;p18"/>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29" name="Google Shape;129;p18"/>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8"/>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31" name="Google Shape;131;p18"/>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8"/>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8"/>
            <p:cNvGrpSpPr/>
            <p:nvPr/>
          </p:nvGrpSpPr>
          <p:grpSpPr>
            <a:xfrm>
              <a:off x="913049" y="1590975"/>
              <a:ext cx="387400" cy="119400"/>
              <a:chOff x="210625" y="1525375"/>
              <a:chExt cx="387400" cy="119400"/>
            </a:xfrm>
          </p:grpSpPr>
          <p:sp>
            <p:nvSpPr>
              <p:cNvPr id="134" name="Google Shape;134;p18"/>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8"/>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8"/>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37" name="Google Shape;137;p18"/>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38" name="Google Shape;138;p18"/>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39" name="Google Shape;139;p18"/>
          <p:cNvSpPr/>
          <p:nvPr/>
        </p:nvSpPr>
        <p:spPr>
          <a:xfrm>
            <a:off x="4827223" y="2400750"/>
            <a:ext cx="2408400" cy="239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0" name="Google Shape;140;p18"/>
          <p:cNvCxnSpPr/>
          <p:nvPr/>
        </p:nvCxnSpPr>
        <p:spPr>
          <a:xfrm>
            <a:off x="5660421" y="2912676"/>
            <a:ext cx="0" cy="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18"/>
          <p:cNvCxnSpPr/>
          <p:nvPr/>
        </p:nvCxnSpPr>
        <p:spPr>
          <a:xfrm flipH="1" rot="10800000">
            <a:off x="4399439" y="5169613"/>
            <a:ext cx="3264900" cy="13200"/>
          </a:xfrm>
          <a:prstGeom prst="straightConnector1">
            <a:avLst/>
          </a:prstGeom>
          <a:noFill/>
          <a:ln cap="flat" cmpd="sng" w="76200">
            <a:solidFill>
              <a:schemeClr val="dk2"/>
            </a:solidFill>
            <a:prstDash val="solid"/>
            <a:round/>
            <a:headEnd len="med" w="med" type="none"/>
            <a:tailEnd len="med" w="med" type="none"/>
          </a:ln>
        </p:spPr>
      </p:cxnSp>
      <p:cxnSp>
        <p:nvCxnSpPr>
          <p:cNvPr id="142" name="Google Shape;142;p18"/>
          <p:cNvCxnSpPr>
            <a:stCxn id="139" idx="2"/>
          </p:cNvCxnSpPr>
          <p:nvPr/>
        </p:nvCxnSpPr>
        <p:spPr>
          <a:xfrm flipH="1">
            <a:off x="6027523" y="4791450"/>
            <a:ext cx="3900" cy="408600"/>
          </a:xfrm>
          <a:prstGeom prst="straightConnector1">
            <a:avLst/>
          </a:prstGeom>
          <a:noFill/>
          <a:ln cap="flat" cmpd="sng" w="28575">
            <a:solidFill>
              <a:schemeClr val="dk2"/>
            </a:solidFill>
            <a:prstDash val="solid"/>
            <a:round/>
            <a:headEnd len="med" w="med" type="none"/>
            <a:tailEnd len="med" w="med" type="none"/>
          </a:ln>
        </p:spPr>
      </p:cxnSp>
      <p:cxnSp>
        <p:nvCxnSpPr>
          <p:cNvPr id="143" name="Google Shape;143;p18"/>
          <p:cNvCxnSpPr/>
          <p:nvPr/>
        </p:nvCxnSpPr>
        <p:spPr>
          <a:xfrm>
            <a:off x="6403787" y="2912676"/>
            <a:ext cx="0" cy="0"/>
          </a:xfrm>
          <a:prstGeom prst="straightConnector1">
            <a:avLst/>
          </a:prstGeom>
          <a:noFill/>
          <a:ln cap="flat" cmpd="sng" w="9525">
            <a:solidFill>
              <a:schemeClr val="dk2"/>
            </a:solidFill>
            <a:prstDash val="solid"/>
            <a:round/>
            <a:headEnd len="med" w="med" type="none"/>
            <a:tailEnd len="med" w="med" type="none"/>
          </a:ln>
        </p:spPr>
      </p:cxnSp>
      <p:sp>
        <p:nvSpPr>
          <p:cNvPr id="144" name="Google Shape;144;p18"/>
          <p:cNvSpPr/>
          <p:nvPr/>
        </p:nvSpPr>
        <p:spPr>
          <a:xfrm>
            <a:off x="2865226" y="1159600"/>
            <a:ext cx="1595100" cy="1090500"/>
          </a:xfrm>
          <a:prstGeom prst="cloudCallout">
            <a:avLst>
              <a:gd fmla="val -56960" name="adj1"/>
              <a:gd fmla="val 74314"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a:t>
            </a:r>
            <a:br>
              <a:rPr lang="en" sz="1000"/>
            </a:br>
            <a:r>
              <a:rPr lang="en" sz="1000"/>
              <a:t>NodeJS</a:t>
            </a:r>
            <a:br>
              <a:rPr lang="en" sz="1000"/>
            </a:br>
            <a:r>
              <a:rPr lang="en" sz="1000"/>
              <a:t>mongoDB</a:t>
            </a:r>
            <a:br>
              <a:rPr lang="en" sz="1000"/>
            </a:br>
            <a:r>
              <a:rPr lang="en" sz="1000"/>
              <a:t>Linux</a:t>
            </a:r>
            <a:endParaRPr sz="10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63"/>
          <p:cNvSpPr/>
          <p:nvPr/>
        </p:nvSpPr>
        <p:spPr>
          <a:xfrm>
            <a:off x="921825" y="1168400"/>
            <a:ext cx="3313200" cy="4952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3"/>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del monolito al nativo</a:t>
            </a:r>
            <a:endParaRPr/>
          </a:p>
        </p:txBody>
      </p:sp>
      <p:sp>
        <p:nvSpPr>
          <p:cNvPr id="1624" name="Google Shape;1624;p63"/>
          <p:cNvSpPr/>
          <p:nvPr/>
        </p:nvSpPr>
        <p:spPr>
          <a:xfrm>
            <a:off x="2203420" y="3366397"/>
            <a:ext cx="1242300" cy="1368900"/>
          </a:xfrm>
          <a:prstGeom prst="triangle">
            <a:avLst>
              <a:gd fmla="val 50000" name="adj"/>
            </a:avLst>
          </a:prstGeom>
          <a:solidFill>
            <a:srgbClr val="FFF2C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625" name="Google Shape;1625;p63"/>
          <p:cNvSpPr/>
          <p:nvPr/>
        </p:nvSpPr>
        <p:spPr>
          <a:xfrm>
            <a:off x="2051020" y="3163197"/>
            <a:ext cx="1242300" cy="1368900"/>
          </a:xfrm>
          <a:prstGeom prst="triangle">
            <a:avLst>
              <a:gd fmla="val 50000" name="adj"/>
            </a:avLst>
          </a:prstGeom>
          <a:solidFill>
            <a:srgbClr val="FCE5CD"/>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626" name="Google Shape;1626;p63"/>
          <p:cNvSpPr/>
          <p:nvPr/>
        </p:nvSpPr>
        <p:spPr>
          <a:xfrm>
            <a:off x="1898620" y="2959997"/>
            <a:ext cx="1242300" cy="13689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app</a:t>
            </a:r>
            <a:endParaRPr/>
          </a:p>
          <a:p>
            <a:pPr indent="0" lvl="0" marL="0" rtl="0" algn="ctr">
              <a:spcBef>
                <a:spcPts val="0"/>
              </a:spcBef>
              <a:spcAft>
                <a:spcPts val="0"/>
              </a:spcAft>
              <a:buNone/>
            </a:pPr>
            <a:r>
              <a:t/>
            </a:r>
            <a:endParaRPr/>
          </a:p>
        </p:txBody>
      </p:sp>
      <p:cxnSp>
        <p:nvCxnSpPr>
          <p:cNvPr id="1627" name="Google Shape;1627;p63"/>
          <p:cNvCxnSpPr>
            <a:stCxn id="1628" idx="2"/>
            <a:endCxn id="1626" idx="0"/>
          </p:cNvCxnSpPr>
          <p:nvPr/>
        </p:nvCxnSpPr>
        <p:spPr>
          <a:xfrm rot="5400000">
            <a:off x="2405015" y="1936850"/>
            <a:ext cx="1137900" cy="908400"/>
          </a:xfrm>
          <a:prstGeom prst="bentConnector3">
            <a:avLst>
              <a:gd fmla="val 21459" name="adj1"/>
            </a:avLst>
          </a:prstGeom>
          <a:noFill/>
          <a:ln cap="flat" cmpd="sng" w="9525">
            <a:solidFill>
              <a:schemeClr val="dk2"/>
            </a:solidFill>
            <a:prstDash val="solid"/>
            <a:round/>
            <a:headEnd len="med" w="med" type="none"/>
            <a:tailEnd len="med" w="med" type="stealth"/>
          </a:ln>
        </p:spPr>
      </p:cxnSp>
      <p:cxnSp>
        <p:nvCxnSpPr>
          <p:cNvPr id="1629" name="Google Shape;1629;p63"/>
          <p:cNvCxnSpPr>
            <a:stCxn id="1630" idx="2"/>
            <a:endCxn id="1626" idx="0"/>
          </p:cNvCxnSpPr>
          <p:nvPr/>
        </p:nvCxnSpPr>
        <p:spPr>
          <a:xfrm flipH="1" rot="-5400000">
            <a:off x="1632800" y="2073050"/>
            <a:ext cx="1137900" cy="636000"/>
          </a:xfrm>
          <a:prstGeom prst="bentConnector3">
            <a:avLst>
              <a:gd fmla="val 49995" name="adj1"/>
            </a:avLst>
          </a:prstGeom>
          <a:noFill/>
          <a:ln cap="flat" cmpd="sng" w="9525">
            <a:solidFill>
              <a:schemeClr val="dk2"/>
            </a:solidFill>
            <a:prstDash val="solid"/>
            <a:round/>
            <a:headEnd len="med" w="med" type="none"/>
            <a:tailEnd len="med" w="med" type="stealth"/>
          </a:ln>
        </p:spPr>
      </p:cxnSp>
      <p:cxnSp>
        <p:nvCxnSpPr>
          <p:cNvPr id="1631" name="Google Shape;1631;p63"/>
          <p:cNvCxnSpPr>
            <a:stCxn id="1626" idx="5"/>
          </p:cNvCxnSpPr>
          <p:nvPr/>
        </p:nvCxnSpPr>
        <p:spPr>
          <a:xfrm flipH="1" rot="10800000">
            <a:off x="2830345" y="2689247"/>
            <a:ext cx="829500" cy="955200"/>
          </a:xfrm>
          <a:prstGeom prst="bentConnector3">
            <a:avLst>
              <a:gd fmla="val 68721" name="adj1"/>
            </a:avLst>
          </a:prstGeom>
          <a:noFill/>
          <a:ln cap="flat" cmpd="sng" w="9525">
            <a:solidFill>
              <a:srgbClr val="38761D"/>
            </a:solidFill>
            <a:prstDash val="solid"/>
            <a:round/>
            <a:headEnd len="med" w="med" type="none"/>
            <a:tailEnd len="med" w="med" type="triangle"/>
          </a:ln>
        </p:spPr>
      </p:cxnSp>
      <p:cxnSp>
        <p:nvCxnSpPr>
          <p:cNvPr id="1632" name="Google Shape;1632;p63"/>
          <p:cNvCxnSpPr>
            <a:stCxn id="1626" idx="3"/>
            <a:endCxn id="1633" idx="1"/>
          </p:cNvCxnSpPr>
          <p:nvPr/>
        </p:nvCxnSpPr>
        <p:spPr>
          <a:xfrm flipH="1" rot="-5400000">
            <a:off x="2660320" y="4188347"/>
            <a:ext cx="706800" cy="987900"/>
          </a:xfrm>
          <a:prstGeom prst="bentConnector3">
            <a:avLst>
              <a:gd fmla="val 49987" name="adj1"/>
            </a:avLst>
          </a:prstGeom>
          <a:noFill/>
          <a:ln cap="flat" cmpd="sng" w="19050">
            <a:solidFill>
              <a:srgbClr val="4A86E8"/>
            </a:solidFill>
            <a:prstDash val="solid"/>
            <a:round/>
            <a:headEnd len="med" w="med" type="none"/>
            <a:tailEnd len="med" w="med" type="stealth"/>
          </a:ln>
        </p:spPr>
      </p:cxnSp>
      <p:sp>
        <p:nvSpPr>
          <p:cNvPr id="1633" name="Google Shape;1633;p63"/>
          <p:cNvSpPr/>
          <p:nvPr/>
        </p:nvSpPr>
        <p:spPr>
          <a:xfrm>
            <a:off x="3140925" y="5035819"/>
            <a:ext cx="733375" cy="623433"/>
          </a:xfrm>
          <a:prstGeom prst="flowChartMagneticDisk">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/var/log/</a:t>
            </a:r>
            <a:br>
              <a:rPr lang="en" sz="1000"/>
            </a:br>
            <a:r>
              <a:rPr lang="en" sz="1000"/>
              <a:t>app.log</a:t>
            </a:r>
            <a:endParaRPr sz="1000"/>
          </a:p>
        </p:txBody>
      </p:sp>
      <p:sp>
        <p:nvSpPr>
          <p:cNvPr id="1630" name="Google Shape;1630;p63"/>
          <p:cNvSpPr/>
          <p:nvPr/>
        </p:nvSpPr>
        <p:spPr>
          <a:xfrm>
            <a:off x="1082150" y="1339700"/>
            <a:ext cx="1603200" cy="482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/etc/init.d/app.init</a:t>
            </a:r>
            <a:endParaRPr/>
          </a:p>
        </p:txBody>
      </p:sp>
      <p:sp>
        <p:nvSpPr>
          <p:cNvPr id="1628" name="Google Shape;1628;p63"/>
          <p:cNvSpPr/>
          <p:nvPr/>
        </p:nvSpPr>
        <p:spPr>
          <a:xfrm>
            <a:off x="2784515" y="1339700"/>
            <a:ext cx="1287300" cy="482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/etc/app.conf</a:t>
            </a:r>
            <a:endParaRPr/>
          </a:p>
        </p:txBody>
      </p:sp>
      <p:cxnSp>
        <p:nvCxnSpPr>
          <p:cNvPr id="1634" name="Google Shape;1634;p63"/>
          <p:cNvCxnSpPr>
            <a:stCxn id="1622" idx="1"/>
            <a:endCxn id="1626" idx="1"/>
          </p:cNvCxnSpPr>
          <p:nvPr/>
        </p:nvCxnSpPr>
        <p:spPr>
          <a:xfrm>
            <a:off x="921825" y="3644450"/>
            <a:ext cx="1287300" cy="0"/>
          </a:xfrm>
          <a:prstGeom prst="straightConnector1">
            <a:avLst/>
          </a:prstGeom>
          <a:noFill/>
          <a:ln cap="flat" cmpd="sng" w="28575">
            <a:solidFill>
              <a:srgbClr val="38761D"/>
            </a:solidFill>
            <a:prstDash val="solid"/>
            <a:round/>
            <a:headEnd len="med" w="med" type="oval"/>
            <a:tailEnd len="med" w="med" type="stealth"/>
          </a:ln>
        </p:spPr>
      </p:cxnSp>
      <p:sp>
        <p:nvSpPr>
          <p:cNvPr id="1635" name="Google Shape;1635;p63"/>
          <p:cNvSpPr txBox="1"/>
          <p:nvPr/>
        </p:nvSpPr>
        <p:spPr>
          <a:xfrm>
            <a:off x="912425" y="3040733"/>
            <a:ext cx="8202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:80</a:t>
            </a:r>
            <a:endParaRPr sz="1800"/>
          </a:p>
        </p:txBody>
      </p:sp>
      <p:sp>
        <p:nvSpPr>
          <p:cNvPr id="1636" name="Google Shape;1636;p63"/>
          <p:cNvSpPr txBox="1"/>
          <p:nvPr/>
        </p:nvSpPr>
        <p:spPr>
          <a:xfrm>
            <a:off x="912425" y="5582400"/>
            <a:ext cx="11973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10.1.2.3</a:t>
            </a:r>
            <a:endParaRPr sz="1800"/>
          </a:p>
        </p:txBody>
      </p:sp>
      <p:sp>
        <p:nvSpPr>
          <p:cNvPr id="1637" name="Google Shape;1637;p63"/>
          <p:cNvSpPr/>
          <p:nvPr/>
        </p:nvSpPr>
        <p:spPr>
          <a:xfrm>
            <a:off x="5542625" y="2361865"/>
            <a:ext cx="2016600" cy="23733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3"/>
          <p:cNvSpPr/>
          <p:nvPr/>
        </p:nvSpPr>
        <p:spPr>
          <a:xfrm>
            <a:off x="5861020" y="2747377"/>
            <a:ext cx="1242300" cy="13689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app</a:t>
            </a:r>
            <a:endParaRPr/>
          </a:p>
          <a:p>
            <a:pPr indent="0" lvl="0" marL="0" rtl="0" algn="ctr">
              <a:spcBef>
                <a:spcPts val="0"/>
              </a:spcBef>
              <a:spcAft>
                <a:spcPts val="0"/>
              </a:spcAft>
              <a:buNone/>
            </a:pPr>
            <a:r>
              <a:t/>
            </a:r>
            <a:endParaRPr/>
          </a:p>
        </p:txBody>
      </p:sp>
      <p:cxnSp>
        <p:nvCxnSpPr>
          <p:cNvPr id="1639" name="Google Shape;1639;p63"/>
          <p:cNvCxnSpPr>
            <a:stCxn id="1640" idx="2"/>
            <a:endCxn id="1638" idx="0"/>
          </p:cNvCxnSpPr>
          <p:nvPr/>
        </p:nvCxnSpPr>
        <p:spPr>
          <a:xfrm rot="5400000">
            <a:off x="6473765" y="1830500"/>
            <a:ext cx="925200" cy="908400"/>
          </a:xfrm>
          <a:prstGeom prst="bentConnector3">
            <a:avLst>
              <a:gd fmla="val 50004" name="adj1"/>
            </a:avLst>
          </a:prstGeom>
          <a:noFill/>
          <a:ln cap="flat" cmpd="sng" w="9525">
            <a:solidFill>
              <a:schemeClr val="dk2"/>
            </a:solidFill>
            <a:prstDash val="solid"/>
            <a:round/>
            <a:headEnd len="med" w="med" type="none"/>
            <a:tailEnd len="med" w="med" type="stealth"/>
          </a:ln>
        </p:spPr>
      </p:cxnSp>
      <p:cxnSp>
        <p:nvCxnSpPr>
          <p:cNvPr id="1641" name="Google Shape;1641;p63"/>
          <p:cNvCxnSpPr>
            <a:endCxn id="1642" idx="1"/>
          </p:cNvCxnSpPr>
          <p:nvPr/>
        </p:nvCxnSpPr>
        <p:spPr>
          <a:xfrm>
            <a:off x="6507075" y="4147483"/>
            <a:ext cx="1255800" cy="800100"/>
          </a:xfrm>
          <a:prstGeom prst="bentConnector3">
            <a:avLst>
              <a:gd fmla="val -1015" name="adj1"/>
            </a:avLst>
          </a:prstGeom>
          <a:noFill/>
          <a:ln cap="flat" cmpd="sng" w="19050">
            <a:solidFill>
              <a:srgbClr val="4A86E8"/>
            </a:solidFill>
            <a:prstDash val="solid"/>
            <a:round/>
            <a:headEnd len="med" w="med" type="none"/>
            <a:tailEnd len="med" w="med" type="stealth"/>
          </a:ln>
        </p:spPr>
      </p:cxnSp>
      <p:sp>
        <p:nvSpPr>
          <p:cNvPr id="1643" name="Google Shape;1643;p63"/>
          <p:cNvSpPr txBox="1"/>
          <p:nvPr/>
        </p:nvSpPr>
        <p:spPr>
          <a:xfrm>
            <a:off x="5560625" y="2939133"/>
            <a:ext cx="8202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:80</a:t>
            </a:r>
            <a:endParaRPr/>
          </a:p>
        </p:txBody>
      </p:sp>
      <p:sp>
        <p:nvSpPr>
          <p:cNvPr id="1640" name="Google Shape;1640;p63"/>
          <p:cNvSpPr/>
          <p:nvPr/>
        </p:nvSpPr>
        <p:spPr>
          <a:xfrm>
            <a:off x="6746915" y="1339700"/>
            <a:ext cx="1287300" cy="482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/etc/app.conf</a:t>
            </a:r>
            <a:endParaRPr/>
          </a:p>
        </p:txBody>
      </p:sp>
      <p:cxnSp>
        <p:nvCxnSpPr>
          <p:cNvPr id="1644" name="Google Shape;1644;p63"/>
          <p:cNvCxnSpPr>
            <a:endCxn id="1638" idx="1"/>
          </p:cNvCxnSpPr>
          <p:nvPr/>
        </p:nvCxnSpPr>
        <p:spPr>
          <a:xfrm flipH="1" rot="10800000">
            <a:off x="5546095" y="3431827"/>
            <a:ext cx="625500" cy="81900"/>
          </a:xfrm>
          <a:prstGeom prst="straightConnector1">
            <a:avLst/>
          </a:prstGeom>
          <a:noFill/>
          <a:ln cap="flat" cmpd="sng" w="28575">
            <a:solidFill>
              <a:srgbClr val="38761D"/>
            </a:solidFill>
            <a:prstDash val="solid"/>
            <a:round/>
            <a:headEnd len="med" w="med" type="oval"/>
            <a:tailEnd len="med" w="med" type="stealth"/>
          </a:ln>
        </p:spPr>
      </p:cxnSp>
      <p:sp>
        <p:nvSpPr>
          <p:cNvPr id="1645" name="Google Shape;1645;p63"/>
          <p:cNvSpPr txBox="1"/>
          <p:nvPr/>
        </p:nvSpPr>
        <p:spPr>
          <a:xfrm>
            <a:off x="5573956" y="4294599"/>
            <a:ext cx="7335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x.x.x.x</a:t>
            </a:r>
            <a:endParaRPr/>
          </a:p>
        </p:txBody>
      </p:sp>
      <p:sp>
        <p:nvSpPr>
          <p:cNvPr id="1646" name="Google Shape;1646;p63"/>
          <p:cNvSpPr txBox="1"/>
          <p:nvPr/>
        </p:nvSpPr>
        <p:spPr>
          <a:xfrm>
            <a:off x="6737688" y="4088175"/>
            <a:ext cx="9084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read-only</a:t>
            </a:r>
            <a:endParaRPr i="1" sz="1200"/>
          </a:p>
        </p:txBody>
      </p:sp>
      <p:pic>
        <p:nvPicPr>
          <p:cNvPr id="1647" name="Google Shape;1647;p63"/>
          <p:cNvPicPr preferRelativeResize="0"/>
          <p:nvPr/>
        </p:nvPicPr>
        <p:blipFill>
          <a:blip r:embed="rId3">
            <a:alphaModFix/>
          </a:blip>
          <a:stretch>
            <a:fillRect/>
          </a:stretch>
        </p:blipFill>
        <p:spPr>
          <a:xfrm>
            <a:off x="5600700" y="2387800"/>
            <a:ext cx="361800" cy="361800"/>
          </a:xfrm>
          <a:prstGeom prst="rect">
            <a:avLst/>
          </a:prstGeom>
          <a:noFill/>
          <a:ln>
            <a:noFill/>
          </a:ln>
        </p:spPr>
      </p:pic>
      <p:sp>
        <p:nvSpPr>
          <p:cNvPr id="1648" name="Google Shape;1648;p63"/>
          <p:cNvSpPr txBox="1"/>
          <p:nvPr/>
        </p:nvSpPr>
        <p:spPr>
          <a:xfrm>
            <a:off x="6332875" y="3729400"/>
            <a:ext cx="9084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rPr>
              <a:t>read only</a:t>
            </a:r>
            <a:endParaRPr i="1" sz="1000"/>
          </a:p>
        </p:txBody>
      </p:sp>
      <p:sp>
        <p:nvSpPr>
          <p:cNvPr id="1642" name="Google Shape;1642;p63"/>
          <p:cNvSpPr/>
          <p:nvPr/>
        </p:nvSpPr>
        <p:spPr>
          <a:xfrm>
            <a:off x="7762875" y="4492633"/>
            <a:ext cx="1069500" cy="9099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stdout/err</a:t>
            </a:r>
            <a:endParaRPr sz="1200"/>
          </a:p>
        </p:txBody>
      </p:sp>
      <p:pic>
        <p:nvPicPr>
          <p:cNvPr descr="little_pony_in_the_clouds-2.png" id="1649" name="Google Shape;1649;p63"/>
          <p:cNvPicPr preferRelativeResize="0"/>
          <p:nvPr/>
        </p:nvPicPr>
        <p:blipFill>
          <a:blip r:embed="rId4">
            <a:alphaModFix/>
          </a:blip>
          <a:stretch>
            <a:fillRect/>
          </a:stretch>
        </p:blipFill>
        <p:spPr>
          <a:xfrm>
            <a:off x="7390575" y="128583"/>
            <a:ext cx="629101" cy="601602"/>
          </a:xfrm>
          <a:prstGeom prst="rect">
            <a:avLst/>
          </a:prstGeom>
          <a:noFill/>
          <a:ln>
            <a:noFill/>
          </a:ln>
        </p:spPr>
      </p:pic>
      <p:sp>
        <p:nvSpPr>
          <p:cNvPr id="1650" name="Google Shape;1650;p63"/>
          <p:cNvSpPr/>
          <p:nvPr/>
        </p:nvSpPr>
        <p:spPr>
          <a:xfrm>
            <a:off x="3615925" y="2915507"/>
            <a:ext cx="361800" cy="353700"/>
          </a:xfrm>
          <a:prstGeom prst="triangle">
            <a:avLst>
              <a:gd fmla="val 48337"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cxnSp>
        <p:nvCxnSpPr>
          <p:cNvPr id="1651" name="Google Shape;1651;p63"/>
          <p:cNvCxnSpPr>
            <a:stCxn id="1626" idx="5"/>
          </p:cNvCxnSpPr>
          <p:nvPr/>
        </p:nvCxnSpPr>
        <p:spPr>
          <a:xfrm flipH="1" rot="10800000">
            <a:off x="2830345" y="3066947"/>
            <a:ext cx="818100" cy="577500"/>
          </a:xfrm>
          <a:prstGeom prst="bentConnector3">
            <a:avLst>
              <a:gd fmla="val 68981" name="adj1"/>
            </a:avLst>
          </a:prstGeom>
          <a:noFill/>
          <a:ln cap="flat" cmpd="sng" w="9525">
            <a:solidFill>
              <a:srgbClr val="38761D"/>
            </a:solidFill>
            <a:prstDash val="solid"/>
            <a:round/>
            <a:headEnd len="med" w="med" type="none"/>
            <a:tailEnd len="med" w="med" type="triangle"/>
          </a:ln>
        </p:spPr>
      </p:cxnSp>
      <p:cxnSp>
        <p:nvCxnSpPr>
          <p:cNvPr id="1652" name="Google Shape;1652;p63"/>
          <p:cNvCxnSpPr>
            <a:stCxn id="1626" idx="5"/>
          </p:cNvCxnSpPr>
          <p:nvPr/>
        </p:nvCxnSpPr>
        <p:spPr>
          <a:xfrm flipH="1" rot="10800000">
            <a:off x="2830345" y="3459647"/>
            <a:ext cx="807000" cy="184800"/>
          </a:xfrm>
          <a:prstGeom prst="bentConnector3">
            <a:avLst>
              <a:gd fmla="val 69243" name="adj1"/>
            </a:avLst>
          </a:prstGeom>
          <a:noFill/>
          <a:ln cap="flat" cmpd="sng" w="9525">
            <a:solidFill>
              <a:srgbClr val="38761D"/>
            </a:solidFill>
            <a:prstDash val="solid"/>
            <a:round/>
            <a:headEnd len="med" w="med" type="none"/>
            <a:tailEnd len="med" w="med" type="triangle"/>
          </a:ln>
        </p:spPr>
      </p:cxnSp>
      <p:sp>
        <p:nvSpPr>
          <p:cNvPr id="1653" name="Google Shape;1653;p63"/>
          <p:cNvSpPr/>
          <p:nvPr/>
        </p:nvSpPr>
        <p:spPr>
          <a:xfrm>
            <a:off x="3613900" y="2477150"/>
            <a:ext cx="361800" cy="353700"/>
          </a:xfrm>
          <a:prstGeom prst="triangle">
            <a:avLst>
              <a:gd fmla="val 48337"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1654" name="Google Shape;1654;p63"/>
          <p:cNvSpPr/>
          <p:nvPr/>
        </p:nvSpPr>
        <p:spPr>
          <a:xfrm>
            <a:off x="3615925" y="3367230"/>
            <a:ext cx="361800" cy="353700"/>
          </a:xfrm>
          <a:prstGeom prst="triangle">
            <a:avLst>
              <a:gd fmla="val 48337"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pSp>
        <p:nvGrpSpPr>
          <p:cNvPr id="1655" name="Google Shape;1655;p63"/>
          <p:cNvGrpSpPr/>
          <p:nvPr/>
        </p:nvGrpSpPr>
        <p:grpSpPr>
          <a:xfrm>
            <a:off x="6792745" y="2477468"/>
            <a:ext cx="1140075" cy="955176"/>
            <a:chOff x="6792745" y="1858148"/>
            <a:chExt cx="1140075" cy="716400"/>
          </a:xfrm>
        </p:grpSpPr>
        <p:cxnSp>
          <p:nvCxnSpPr>
            <p:cNvPr id="1656" name="Google Shape;1656;p63"/>
            <p:cNvCxnSpPr/>
            <p:nvPr/>
          </p:nvCxnSpPr>
          <p:spPr>
            <a:xfrm rot="-5400000">
              <a:off x="7159870" y="1801598"/>
              <a:ext cx="716400" cy="829500"/>
            </a:xfrm>
            <a:prstGeom prst="bentConnector3">
              <a:avLst>
                <a:gd fmla="val 68721" name="adj1"/>
              </a:avLst>
            </a:prstGeom>
            <a:noFill/>
            <a:ln cap="flat" cmpd="sng" w="9525">
              <a:solidFill>
                <a:srgbClr val="38761D"/>
              </a:solidFill>
              <a:prstDash val="solid"/>
              <a:round/>
              <a:headEnd len="med" w="med" type="none"/>
              <a:tailEnd len="med" w="med" type="triangle"/>
            </a:ln>
          </p:spPr>
        </p:cxnSp>
        <p:cxnSp>
          <p:nvCxnSpPr>
            <p:cNvPr id="1657" name="Google Shape;1657;p63"/>
            <p:cNvCxnSpPr/>
            <p:nvPr/>
          </p:nvCxnSpPr>
          <p:spPr>
            <a:xfrm flipH="1" rot="10800000">
              <a:off x="7103320" y="2141348"/>
              <a:ext cx="818100" cy="433200"/>
            </a:xfrm>
            <a:prstGeom prst="bentConnector3">
              <a:avLst>
                <a:gd fmla="val 68981" name="adj1"/>
              </a:avLst>
            </a:prstGeom>
            <a:noFill/>
            <a:ln cap="flat" cmpd="sng" w="9525">
              <a:solidFill>
                <a:srgbClr val="38761D"/>
              </a:solidFill>
              <a:prstDash val="solid"/>
              <a:round/>
              <a:headEnd len="med" w="med" type="none"/>
              <a:tailEnd len="med" w="med" type="triangle"/>
            </a:ln>
          </p:spPr>
        </p:cxnSp>
        <p:cxnSp>
          <p:nvCxnSpPr>
            <p:cNvPr id="1658" name="Google Shape;1658;p63"/>
            <p:cNvCxnSpPr>
              <a:stCxn id="1638" idx="5"/>
            </p:cNvCxnSpPr>
            <p:nvPr/>
          </p:nvCxnSpPr>
          <p:spPr>
            <a:xfrm flipH="1" rot="10800000">
              <a:off x="6792745" y="2429034"/>
              <a:ext cx="1117500" cy="144900"/>
            </a:xfrm>
            <a:prstGeom prst="bentConnector3">
              <a:avLst>
                <a:gd fmla="val 80618" name="adj1"/>
              </a:avLst>
            </a:prstGeom>
            <a:noFill/>
            <a:ln cap="flat" cmpd="sng" w="9525">
              <a:solidFill>
                <a:srgbClr val="38761D"/>
              </a:solidFill>
              <a:prstDash val="solid"/>
              <a:round/>
              <a:headEnd len="med" w="med" type="none"/>
              <a:tailEnd len="med" w="med" type="triangle"/>
            </a:ln>
          </p:spPr>
        </p:cxnSp>
      </p:grpSp>
      <p:sp>
        <p:nvSpPr>
          <p:cNvPr id="1659" name="Google Shape;1659;p63"/>
          <p:cNvSpPr/>
          <p:nvPr/>
        </p:nvSpPr>
        <p:spPr>
          <a:xfrm>
            <a:off x="2182083" y="5749623"/>
            <a:ext cx="733500" cy="3537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a:t>
            </a:r>
            <a:endParaRPr>
              <a:solidFill>
                <a:srgbClr val="F3F3F3"/>
              </a:solidFill>
            </a:endParaRPr>
          </a:p>
        </p:txBody>
      </p:sp>
      <p:sp>
        <p:nvSpPr>
          <p:cNvPr id="1660" name="Google Shape;1660;p63"/>
          <p:cNvSpPr/>
          <p:nvPr/>
        </p:nvSpPr>
        <p:spPr>
          <a:xfrm>
            <a:off x="6725489" y="4492633"/>
            <a:ext cx="829500" cy="2436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rPr>
              <a:t>container</a:t>
            </a:r>
            <a:endParaRPr sz="1200">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7"/>
                                        </p:tgtEl>
                                        <p:attrNameLst>
                                          <p:attrName>style.visibility</p:attrName>
                                        </p:attrNameLst>
                                      </p:cBhvr>
                                      <p:to>
                                        <p:strVal val="visible"/>
                                      </p:to>
                                    </p:set>
                                    <p:animEffect filter="fade" transition="in">
                                      <p:cBhvr>
                                        <p:cTn dur="1000"/>
                                        <p:tgtEl>
                                          <p:spTgt spid="1637"/>
                                        </p:tgtEl>
                                      </p:cBhvr>
                                    </p:animEffect>
                                  </p:childTnLst>
                                </p:cTn>
                              </p:par>
                              <p:par>
                                <p:cTn fill="hold" nodeType="withEffect" presetClass="entr" presetID="10" presetSubtype="0">
                                  <p:stCondLst>
                                    <p:cond delay="0"/>
                                  </p:stCondLst>
                                  <p:childTnLst>
                                    <p:set>
                                      <p:cBhvr>
                                        <p:cTn dur="1" fill="hold">
                                          <p:stCondLst>
                                            <p:cond delay="0"/>
                                          </p:stCondLst>
                                        </p:cTn>
                                        <p:tgtEl>
                                          <p:spTgt spid="1638"/>
                                        </p:tgtEl>
                                        <p:attrNameLst>
                                          <p:attrName>style.visibility</p:attrName>
                                        </p:attrNameLst>
                                      </p:cBhvr>
                                      <p:to>
                                        <p:strVal val="visible"/>
                                      </p:to>
                                    </p:set>
                                    <p:animEffect filter="fade" transition="in">
                                      <p:cBhvr>
                                        <p:cTn dur="1000"/>
                                        <p:tgtEl>
                                          <p:spTgt spid="1638"/>
                                        </p:tgtEl>
                                      </p:cBhvr>
                                    </p:animEffect>
                                  </p:childTnLst>
                                </p:cTn>
                              </p:par>
                              <p:par>
                                <p:cTn fill="hold" nodeType="withEffect" presetClass="entr" presetID="10" presetSubtype="0">
                                  <p:stCondLst>
                                    <p:cond delay="0"/>
                                  </p:stCondLst>
                                  <p:childTnLst>
                                    <p:set>
                                      <p:cBhvr>
                                        <p:cTn dur="1" fill="hold">
                                          <p:stCondLst>
                                            <p:cond delay="0"/>
                                          </p:stCondLst>
                                        </p:cTn>
                                        <p:tgtEl>
                                          <p:spTgt spid="1639"/>
                                        </p:tgtEl>
                                        <p:attrNameLst>
                                          <p:attrName>style.visibility</p:attrName>
                                        </p:attrNameLst>
                                      </p:cBhvr>
                                      <p:to>
                                        <p:strVal val="visible"/>
                                      </p:to>
                                    </p:set>
                                    <p:animEffect filter="fade" transition="in">
                                      <p:cBhvr>
                                        <p:cTn dur="1000"/>
                                        <p:tgtEl>
                                          <p:spTgt spid="1639"/>
                                        </p:tgtEl>
                                      </p:cBhvr>
                                    </p:animEffect>
                                  </p:childTnLst>
                                </p:cTn>
                              </p:par>
                              <p:par>
                                <p:cTn fill="hold" nodeType="with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1000"/>
                                        <p:tgtEl>
                                          <p:spTgt spid="1641"/>
                                        </p:tgtEl>
                                      </p:cBhvr>
                                    </p:animEffect>
                                  </p:childTnLst>
                                </p:cTn>
                              </p:par>
                              <p:par>
                                <p:cTn fill="hold" nodeType="withEffect" presetClass="entr" presetID="10" presetSubtype="0">
                                  <p:stCondLst>
                                    <p:cond delay="0"/>
                                  </p:stCondLst>
                                  <p:childTnLst>
                                    <p:set>
                                      <p:cBhvr>
                                        <p:cTn dur="1" fill="hold">
                                          <p:stCondLst>
                                            <p:cond delay="0"/>
                                          </p:stCondLst>
                                        </p:cTn>
                                        <p:tgtEl>
                                          <p:spTgt spid="1640"/>
                                        </p:tgtEl>
                                        <p:attrNameLst>
                                          <p:attrName>style.visibility</p:attrName>
                                        </p:attrNameLst>
                                      </p:cBhvr>
                                      <p:to>
                                        <p:strVal val="visible"/>
                                      </p:to>
                                    </p:set>
                                    <p:animEffect filter="fade" transition="in">
                                      <p:cBhvr>
                                        <p:cTn dur="1000"/>
                                        <p:tgtEl>
                                          <p:spTgt spid="1640"/>
                                        </p:tgtEl>
                                      </p:cBhvr>
                                    </p:animEffect>
                                  </p:childTnLst>
                                </p:cTn>
                              </p:par>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1000"/>
                                        <p:tgtEl>
                                          <p:spTgt spid="1644"/>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1000"/>
                                        <p:tgtEl>
                                          <p:spTgt spid="1643"/>
                                        </p:tgtEl>
                                      </p:cBhvr>
                                    </p:animEffect>
                                  </p:childTnLst>
                                </p:cTn>
                              </p:par>
                              <p:par>
                                <p:cTn fill="hold" nodeType="with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1000"/>
                                        <p:tgtEl>
                                          <p:spTgt spid="1645"/>
                                        </p:tgtEl>
                                      </p:cBhvr>
                                    </p:animEffect>
                                  </p:childTnLst>
                                </p:cTn>
                              </p:par>
                              <p:par>
                                <p:cTn fill="hold" nodeType="with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1000"/>
                                        <p:tgtEl>
                                          <p:spTgt spid="1646"/>
                                        </p:tgtEl>
                                      </p:cBhvr>
                                    </p:animEffect>
                                  </p:childTnLst>
                                </p:cTn>
                              </p:par>
                              <p:par>
                                <p:cTn fill="hold" nodeType="with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1000"/>
                                        <p:tgtEl>
                                          <p:spTgt spid="1647"/>
                                        </p:tgtEl>
                                      </p:cBhvr>
                                    </p:animEffect>
                                  </p:childTnLst>
                                </p:cTn>
                              </p:par>
                              <p:par>
                                <p:cTn fill="hold" nodeType="with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1000"/>
                                        <p:tgtEl>
                                          <p:spTgt spid="1648"/>
                                        </p:tgtEl>
                                      </p:cBhvr>
                                    </p:animEffect>
                                  </p:childTnLst>
                                </p:cTn>
                              </p:par>
                              <p:par>
                                <p:cTn fill="hold" nodeType="with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1000"/>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1000"/>
                                        <p:tgtEl>
                                          <p:spTgt spid="1649"/>
                                        </p:tgtEl>
                                      </p:cBhvr>
                                    </p:animEffect>
                                  </p:childTnLst>
                                </p:cTn>
                              </p:par>
                              <p:par>
                                <p:cTn fill="hold" nodeType="withEffect" presetClass="entr" presetID="10" presetSubtype="0">
                                  <p:stCondLst>
                                    <p:cond delay="0"/>
                                  </p:stCondLst>
                                  <p:childTnLst>
                                    <p:set>
                                      <p:cBhvr>
                                        <p:cTn dur="1" fill="hold">
                                          <p:stCondLst>
                                            <p:cond delay="0"/>
                                          </p:stCondLst>
                                        </p:cTn>
                                        <p:tgtEl>
                                          <p:spTgt spid="1660"/>
                                        </p:tgtEl>
                                        <p:attrNameLst>
                                          <p:attrName>style.visibility</p:attrName>
                                        </p:attrNameLst>
                                      </p:cBhvr>
                                      <p:to>
                                        <p:strVal val="visible"/>
                                      </p:to>
                                    </p:set>
                                    <p:animEffect filter="fade" transition="in">
                                      <p:cBhvr>
                                        <p:cTn dur="1000"/>
                                        <p:tgtEl>
                                          <p:spTgt spid="1660"/>
                                        </p:tgtEl>
                                      </p:cBhvr>
                                    </p:animEffect>
                                  </p:childTnLst>
                                </p:cTn>
                              </p:par>
                              <p:par>
                                <p:cTn fill="hold" nodeType="with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1000"/>
                                        <p:tgtEl>
                                          <p:spTgt spid="1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64"/>
          <p:cNvSpPr txBox="1"/>
          <p:nvPr>
            <p:ph type="title"/>
          </p:nvPr>
        </p:nvSpPr>
        <p:spPr>
          <a:xfrm>
            <a:off x="235500" y="136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Temario</a:t>
            </a:r>
            <a:endParaRPr b="1"/>
          </a:p>
        </p:txBody>
      </p:sp>
      <p:sp>
        <p:nvSpPr>
          <p:cNvPr id="1666" name="Google Shape;1666;p64"/>
          <p:cNvSpPr txBox="1"/>
          <p:nvPr>
            <p:ph idx="1" type="body"/>
          </p:nvPr>
        </p:nvSpPr>
        <p:spPr>
          <a:xfrm>
            <a:off x="288250" y="899673"/>
            <a:ext cx="8520600" cy="5686200"/>
          </a:xfrm>
          <a:prstGeom prst="rect">
            <a:avLst/>
          </a:prstGeom>
        </p:spPr>
        <p:txBody>
          <a:bodyPr anchorCtr="0" anchor="t" bIns="91425" lIns="91425" spcFirstLastPara="1" rIns="91425" wrap="square" tIns="91425">
            <a:noAutofit/>
          </a:bodyPr>
          <a:lstStyle/>
          <a:p>
            <a:pPr indent="-406400" lvl="0" marL="457200" rtl="0" algn="l">
              <a:spcBef>
                <a:spcPts val="0"/>
              </a:spcBef>
              <a:spcAft>
                <a:spcPts val="0"/>
              </a:spcAft>
              <a:buSzPts val="2800"/>
              <a:buChar char="●"/>
            </a:pPr>
            <a:r>
              <a:rPr b="1" lang="en" sz="2800"/>
              <a:t>Cloud Computing</a:t>
            </a:r>
            <a:endParaRPr b="1" sz="2800"/>
          </a:p>
          <a:p>
            <a:pPr indent="-406400" lvl="1" marL="914400" rtl="0" algn="l">
              <a:spcBef>
                <a:spcPts val="0"/>
              </a:spcBef>
              <a:spcAft>
                <a:spcPts val="0"/>
              </a:spcAft>
              <a:buSzPts val="2800"/>
              <a:buChar char="○"/>
            </a:pPr>
            <a:r>
              <a:rPr lang="en" sz="2800"/>
              <a:t>Indicadores / Motivaciones</a:t>
            </a:r>
            <a:endParaRPr sz="2800"/>
          </a:p>
          <a:p>
            <a:pPr indent="-406400" lvl="1" marL="914400" rtl="0" algn="l">
              <a:spcBef>
                <a:spcPts val="0"/>
              </a:spcBef>
              <a:spcAft>
                <a:spcPts val="0"/>
              </a:spcAft>
              <a:buSzPts val="2800"/>
              <a:buChar char="○"/>
            </a:pPr>
            <a:r>
              <a:rPr b="1" lang="en" sz="2800"/>
              <a:t>Cloud Classic: </a:t>
            </a:r>
            <a:endParaRPr b="1" sz="2800"/>
          </a:p>
          <a:p>
            <a:pPr indent="-406400" lvl="2" marL="1371600" rtl="0" algn="l">
              <a:spcBef>
                <a:spcPts val="0"/>
              </a:spcBef>
              <a:spcAft>
                <a:spcPts val="0"/>
              </a:spcAft>
              <a:buSzPts val="2800"/>
              <a:buChar char="■"/>
            </a:pPr>
            <a:r>
              <a:rPr lang="en" sz="2800"/>
              <a:t>Conceptos. </a:t>
            </a:r>
            <a:endParaRPr sz="2800"/>
          </a:p>
          <a:p>
            <a:pPr indent="-406400" lvl="2" marL="1371600" rtl="0" algn="l">
              <a:spcBef>
                <a:spcPts val="0"/>
              </a:spcBef>
              <a:spcAft>
                <a:spcPts val="0"/>
              </a:spcAft>
              <a:buSzPts val="2800"/>
              <a:buChar char="■"/>
            </a:pPr>
            <a:r>
              <a:rPr lang="en" sz="2800"/>
              <a:t>Modelos de Servicio y Despliegue. Seguridad. Herramientas: </a:t>
            </a:r>
            <a:r>
              <a:rPr b="1" lang="en" sz="2800"/>
              <a:t>Openstack</a:t>
            </a:r>
            <a:r>
              <a:rPr lang="en" sz="2800"/>
              <a:t>.</a:t>
            </a:r>
            <a:endParaRPr sz="2800"/>
          </a:p>
          <a:p>
            <a:pPr indent="-406400" lvl="2" marL="1371600" rtl="0" algn="l">
              <a:spcBef>
                <a:spcPts val="0"/>
              </a:spcBef>
              <a:spcAft>
                <a:spcPts val="0"/>
              </a:spcAft>
              <a:buSzPts val="2800"/>
              <a:buChar char="■"/>
            </a:pPr>
            <a:r>
              <a:rPr lang="en" sz="2800"/>
              <a:t>Desarrollo de caso práctico</a:t>
            </a:r>
            <a:endParaRPr sz="2800"/>
          </a:p>
          <a:p>
            <a:pPr indent="-406400" lvl="1" marL="914400" rtl="0" algn="l">
              <a:spcBef>
                <a:spcPts val="0"/>
              </a:spcBef>
              <a:spcAft>
                <a:spcPts val="0"/>
              </a:spcAft>
              <a:buSzPts val="2800"/>
              <a:buChar char="○"/>
            </a:pPr>
            <a:r>
              <a:rPr b="1" lang="en" sz="2800"/>
              <a:t>Cloud Native: </a:t>
            </a:r>
            <a:endParaRPr b="1" sz="2800"/>
          </a:p>
          <a:p>
            <a:pPr indent="-406400" lvl="2" marL="1371600" rtl="0" algn="l">
              <a:spcBef>
                <a:spcPts val="0"/>
              </a:spcBef>
              <a:spcAft>
                <a:spcPts val="0"/>
              </a:spcAft>
              <a:buSzPts val="2800"/>
              <a:buChar char="■"/>
            </a:pPr>
            <a:r>
              <a:rPr lang="en" sz="2800"/>
              <a:t>Conceptos. </a:t>
            </a:r>
            <a:endParaRPr sz="2800"/>
          </a:p>
          <a:p>
            <a:pPr indent="-406400" lvl="2" marL="1371600" rtl="0" algn="l">
              <a:spcBef>
                <a:spcPts val="0"/>
              </a:spcBef>
              <a:spcAft>
                <a:spcPts val="0"/>
              </a:spcAft>
              <a:buSzPts val="2800"/>
              <a:buChar char="■"/>
            </a:pPr>
            <a:r>
              <a:rPr lang="en" sz="2800"/>
              <a:t>Metodologías de Trabajo. </a:t>
            </a:r>
            <a:endParaRPr sz="2800"/>
          </a:p>
          <a:p>
            <a:pPr indent="-406400" lvl="2" marL="1371600" rtl="0" algn="l">
              <a:spcBef>
                <a:spcPts val="0"/>
              </a:spcBef>
              <a:spcAft>
                <a:spcPts val="0"/>
              </a:spcAft>
              <a:buSzPts val="2800"/>
              <a:buChar char="■"/>
            </a:pPr>
            <a:r>
              <a:rPr lang="en" sz="2800"/>
              <a:t>Seguridad. Herramientas: </a:t>
            </a:r>
            <a:r>
              <a:rPr b="1" lang="en" sz="2800"/>
              <a:t>Kubernetes</a:t>
            </a:r>
            <a:r>
              <a:rPr lang="en" sz="2800"/>
              <a:t>.</a:t>
            </a:r>
            <a:endParaRPr sz="2800"/>
          </a:p>
          <a:p>
            <a:pPr indent="0" lvl="0" marL="457200" rtl="0" algn="l">
              <a:spcBef>
                <a:spcPts val="1600"/>
              </a:spcBef>
              <a:spcAft>
                <a:spcPts val="0"/>
              </a:spcAft>
              <a:buNone/>
            </a:pPr>
            <a:r>
              <a:t/>
            </a:r>
            <a:endParaRPr sz="2800"/>
          </a:p>
          <a:p>
            <a:pPr indent="0" lvl="0" marL="457200" rtl="0" algn="l">
              <a:spcBef>
                <a:spcPts val="1600"/>
              </a:spcBef>
              <a:spcAft>
                <a:spcPts val="1600"/>
              </a:spcAft>
              <a:buNone/>
            </a:pPr>
            <a:r>
              <a:t/>
            </a:r>
            <a:endParaRPr sz="3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0" name="Shape 1670"/>
        <p:cNvGrpSpPr/>
        <p:nvPr/>
      </p:nvGrpSpPr>
      <p:grpSpPr>
        <a:xfrm>
          <a:off x="0" y="0"/>
          <a:ext cx="0" cy="0"/>
          <a:chOff x="0" y="0"/>
          <a:chExt cx="0" cy="0"/>
        </a:xfrm>
      </p:grpSpPr>
      <p:sp>
        <p:nvSpPr>
          <p:cNvPr id="1671" name="Google Shape;1671;p65"/>
          <p:cNvSpPr txBox="1"/>
          <p:nvPr>
            <p:ph type="title"/>
          </p:nvPr>
        </p:nvSpPr>
        <p:spPr>
          <a:xfrm>
            <a:off x="159300" y="345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Algunos indicadores</a:t>
            </a:r>
            <a:endParaRPr/>
          </a:p>
        </p:txBody>
      </p:sp>
      <p:pic>
        <p:nvPicPr>
          <p:cNvPr id="1672" name="Google Shape;1672;p65"/>
          <p:cNvPicPr preferRelativeResize="0"/>
          <p:nvPr/>
        </p:nvPicPr>
        <p:blipFill>
          <a:blip r:embed="rId3">
            <a:alphaModFix/>
          </a:blip>
          <a:stretch>
            <a:fillRect/>
          </a:stretch>
        </p:blipFill>
        <p:spPr>
          <a:xfrm>
            <a:off x="77375" y="996950"/>
            <a:ext cx="8989249" cy="4320175"/>
          </a:xfrm>
          <a:prstGeom prst="rect">
            <a:avLst/>
          </a:prstGeom>
          <a:noFill/>
          <a:ln>
            <a:noFill/>
          </a:ln>
        </p:spPr>
      </p:pic>
      <p:sp>
        <p:nvSpPr>
          <p:cNvPr id="1673" name="Google Shape;1673;p65"/>
          <p:cNvSpPr txBox="1"/>
          <p:nvPr/>
        </p:nvSpPr>
        <p:spPr>
          <a:xfrm>
            <a:off x="0" y="4368800"/>
            <a:ext cx="9144000" cy="397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Fuentes: Businesscomputingworld.co.uk, CenturyLink, Cloudcouncil.org, Cloudcomputing-news.net, Enterprisesproject.com, Centro Europeo para la Promoción de Importaciones, Gemalto.com, Harveynash.com, Intel.com, Skyhighnetworks.com, Statista, Rightscale.com; IDC Latinamerica Investment Trends; IDC Black Book 3rd.Platform Edition; Frost&amp;Sullivan Latin American IaaS Market, Forecast.</a:t>
            </a:r>
            <a:endParaRPr sz="9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66"/>
          <p:cNvSpPr txBox="1"/>
          <p:nvPr>
            <p:ph type="title"/>
          </p:nvPr>
        </p:nvSpPr>
        <p:spPr>
          <a:xfrm>
            <a:off x="311700" y="186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Motivos para adopción de Cloud</a:t>
            </a:r>
            <a:endParaRPr/>
          </a:p>
        </p:txBody>
      </p:sp>
      <p:pic>
        <p:nvPicPr>
          <p:cNvPr id="1679" name="Google Shape;1679;p66"/>
          <p:cNvPicPr preferRelativeResize="0"/>
          <p:nvPr/>
        </p:nvPicPr>
        <p:blipFill rotWithShape="1">
          <a:blip r:embed="rId3">
            <a:alphaModFix/>
          </a:blip>
          <a:srcRect b="0" l="0" r="0" t="11268"/>
          <a:stretch/>
        </p:blipFill>
        <p:spPr>
          <a:xfrm>
            <a:off x="-62550" y="1345900"/>
            <a:ext cx="9400675" cy="4027375"/>
          </a:xfrm>
          <a:prstGeom prst="rect">
            <a:avLst/>
          </a:prstGeom>
          <a:noFill/>
          <a:ln>
            <a:noFill/>
          </a:ln>
        </p:spPr>
      </p:pic>
      <p:sp>
        <p:nvSpPr>
          <p:cNvPr id="1680" name="Google Shape;1680;p66"/>
          <p:cNvSpPr txBox="1"/>
          <p:nvPr/>
        </p:nvSpPr>
        <p:spPr>
          <a:xfrm>
            <a:off x="0" y="4165600"/>
            <a:ext cx="9144000" cy="397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00"/>
              <a:t>Fuentes: Businesscomputingworld.co.uk, CenturyLink, Cloudcouncil.org, Cloudcomputing-news.net, Enterprisesproject.com, Centro Europeo para la Promoción de Importaciones, Gemalto.com, Harveynash.com, Intel.com, Skyhighnetworks.com, Statista, Rightscale.com; IDC Latinamerica Investment Trends; IDC Black Book 3rd.Platform Edition; Frost&amp;Sullivan Latin American IaaS Market, Forecast.</a:t>
            </a:r>
            <a:endParaRPr sz="9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sp>
        <p:nvSpPr>
          <p:cNvPr id="1685" name="Google Shape;1685;p67"/>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Cloud computing ...</a:t>
            </a:r>
            <a:endParaRPr/>
          </a:p>
          <a:p>
            <a:pPr indent="0" lvl="0" marL="0" rtl="0" algn="ctr">
              <a:spcBef>
                <a:spcPts val="0"/>
              </a:spcBef>
              <a:spcAft>
                <a:spcPts val="0"/>
              </a:spcAft>
              <a:buNone/>
            </a:pPr>
            <a:r>
              <a:rPr lang="en"/>
              <a:t>La nube</a:t>
            </a:r>
            <a:endParaRPr/>
          </a:p>
        </p:txBody>
      </p:sp>
      <p:sp>
        <p:nvSpPr>
          <p:cNvPr id="1686" name="Google Shape;1686;p67"/>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lo qué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0" name="Shape 1690"/>
        <p:cNvGrpSpPr/>
        <p:nvPr/>
      </p:nvGrpSpPr>
      <p:grpSpPr>
        <a:xfrm>
          <a:off x="0" y="0"/>
          <a:ext cx="0" cy="0"/>
          <a:chOff x="0" y="0"/>
          <a:chExt cx="0" cy="0"/>
        </a:xfrm>
      </p:grpSpPr>
      <p:grpSp>
        <p:nvGrpSpPr>
          <p:cNvPr id="1691" name="Google Shape;1691;p68"/>
          <p:cNvGrpSpPr/>
          <p:nvPr/>
        </p:nvGrpSpPr>
        <p:grpSpPr>
          <a:xfrm>
            <a:off x="1395144" y="2412271"/>
            <a:ext cx="1586375" cy="2756931"/>
            <a:chOff x="595950" y="1277375"/>
            <a:chExt cx="1038000" cy="1925366"/>
          </a:xfrm>
        </p:grpSpPr>
        <p:cxnSp>
          <p:nvCxnSpPr>
            <p:cNvPr id="1692" name="Google Shape;1692;p68"/>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693" name="Google Shape;1693;p68"/>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694" name="Google Shape;1694;p68"/>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695" name="Google Shape;1695;p68"/>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696" name="Google Shape;1696;p68"/>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8"/>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698" name="Google Shape;1698;p68"/>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8"/>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00" name="Google Shape;1700;p68"/>
            <p:cNvGrpSpPr/>
            <p:nvPr/>
          </p:nvGrpSpPr>
          <p:grpSpPr>
            <a:xfrm>
              <a:off x="913049" y="1590975"/>
              <a:ext cx="387400" cy="119400"/>
              <a:chOff x="210625" y="1525375"/>
              <a:chExt cx="387400" cy="119400"/>
            </a:xfrm>
          </p:grpSpPr>
          <p:sp>
            <p:nvSpPr>
              <p:cNvPr id="1701" name="Google Shape;1701;p68"/>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8"/>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3" name="Google Shape;1703;p68"/>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704" name="Google Shape;1704;p68"/>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705" name="Google Shape;1705;p68"/>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706" name="Google Shape;1706;p68"/>
          <p:cNvSpPr/>
          <p:nvPr/>
        </p:nvSpPr>
        <p:spPr>
          <a:xfrm>
            <a:off x="4827223" y="2400750"/>
            <a:ext cx="2408400" cy="2390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07" name="Google Shape;1707;p68"/>
          <p:cNvCxnSpPr/>
          <p:nvPr/>
        </p:nvCxnSpPr>
        <p:spPr>
          <a:xfrm>
            <a:off x="5660421" y="2912676"/>
            <a:ext cx="0" cy="0"/>
          </a:xfrm>
          <a:prstGeom prst="straightConnector1">
            <a:avLst/>
          </a:prstGeom>
          <a:noFill/>
          <a:ln cap="flat" cmpd="sng" w="9525">
            <a:solidFill>
              <a:schemeClr val="dk2"/>
            </a:solidFill>
            <a:prstDash val="solid"/>
            <a:round/>
            <a:headEnd len="med" w="med" type="none"/>
            <a:tailEnd len="med" w="med" type="none"/>
          </a:ln>
        </p:spPr>
      </p:cxnSp>
      <p:cxnSp>
        <p:nvCxnSpPr>
          <p:cNvPr id="1708" name="Google Shape;1708;p68"/>
          <p:cNvCxnSpPr/>
          <p:nvPr/>
        </p:nvCxnSpPr>
        <p:spPr>
          <a:xfrm flipH="1" rot="10800000">
            <a:off x="4399439" y="5169613"/>
            <a:ext cx="3264900" cy="13200"/>
          </a:xfrm>
          <a:prstGeom prst="straightConnector1">
            <a:avLst/>
          </a:prstGeom>
          <a:noFill/>
          <a:ln cap="flat" cmpd="sng" w="76200">
            <a:solidFill>
              <a:schemeClr val="dk2"/>
            </a:solidFill>
            <a:prstDash val="solid"/>
            <a:round/>
            <a:headEnd len="med" w="med" type="none"/>
            <a:tailEnd len="med" w="med" type="none"/>
          </a:ln>
        </p:spPr>
      </p:cxnSp>
      <p:cxnSp>
        <p:nvCxnSpPr>
          <p:cNvPr id="1709" name="Google Shape;1709;p68"/>
          <p:cNvCxnSpPr>
            <a:stCxn id="1706" idx="2"/>
          </p:cNvCxnSpPr>
          <p:nvPr/>
        </p:nvCxnSpPr>
        <p:spPr>
          <a:xfrm flipH="1">
            <a:off x="6027523" y="4791450"/>
            <a:ext cx="3900" cy="408600"/>
          </a:xfrm>
          <a:prstGeom prst="straightConnector1">
            <a:avLst/>
          </a:prstGeom>
          <a:noFill/>
          <a:ln cap="flat" cmpd="sng" w="28575">
            <a:solidFill>
              <a:schemeClr val="dk2"/>
            </a:solidFill>
            <a:prstDash val="solid"/>
            <a:round/>
            <a:headEnd len="med" w="med" type="none"/>
            <a:tailEnd len="med" w="med" type="none"/>
          </a:ln>
        </p:spPr>
      </p:cxnSp>
      <p:cxnSp>
        <p:nvCxnSpPr>
          <p:cNvPr id="1710" name="Google Shape;1710;p68"/>
          <p:cNvCxnSpPr/>
          <p:nvPr/>
        </p:nvCxnSpPr>
        <p:spPr>
          <a:xfrm>
            <a:off x="6403787" y="2912676"/>
            <a:ext cx="0" cy="0"/>
          </a:xfrm>
          <a:prstGeom prst="straightConnector1">
            <a:avLst/>
          </a:prstGeom>
          <a:noFill/>
          <a:ln cap="flat" cmpd="sng" w="9525">
            <a:solidFill>
              <a:schemeClr val="dk2"/>
            </a:solidFill>
            <a:prstDash val="solid"/>
            <a:round/>
            <a:headEnd len="med" w="med" type="none"/>
            <a:tailEnd len="med" w="med" type="none"/>
          </a:ln>
        </p:spPr>
      </p:cxnSp>
      <p:sp>
        <p:nvSpPr>
          <p:cNvPr id="1711" name="Google Shape;1711;p68"/>
          <p:cNvSpPr/>
          <p:nvPr/>
        </p:nvSpPr>
        <p:spPr>
          <a:xfrm>
            <a:off x="2865226" y="1159600"/>
            <a:ext cx="1595100" cy="1090500"/>
          </a:xfrm>
          <a:prstGeom prst="cloudCallout">
            <a:avLst>
              <a:gd fmla="val -56960" name="adj1"/>
              <a:gd fmla="val 74314"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a:t>
            </a:r>
            <a:br>
              <a:rPr lang="en" sz="1000"/>
            </a:br>
            <a:r>
              <a:rPr lang="en" sz="1000"/>
              <a:t>NodeJS</a:t>
            </a:r>
            <a:br>
              <a:rPr lang="en" sz="1000"/>
            </a:br>
            <a:r>
              <a:rPr lang="en" sz="1000"/>
              <a:t>mongoDB</a:t>
            </a:r>
            <a:br>
              <a:rPr lang="en" sz="1000"/>
            </a:br>
            <a:r>
              <a:rPr lang="en" sz="1000"/>
              <a:t>Linux</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grpSp>
        <p:nvGrpSpPr>
          <p:cNvPr id="1716" name="Google Shape;1716;p69"/>
          <p:cNvGrpSpPr/>
          <p:nvPr/>
        </p:nvGrpSpPr>
        <p:grpSpPr>
          <a:xfrm>
            <a:off x="1367988" y="2452827"/>
            <a:ext cx="1719966" cy="2982392"/>
            <a:chOff x="595950" y="1277375"/>
            <a:chExt cx="1038000" cy="1925366"/>
          </a:xfrm>
        </p:grpSpPr>
        <p:cxnSp>
          <p:nvCxnSpPr>
            <p:cNvPr id="1717" name="Google Shape;1717;p69"/>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718" name="Google Shape;1718;p69"/>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719" name="Google Shape;1719;p69"/>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720" name="Google Shape;1720;p69"/>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721" name="Google Shape;1721;p69"/>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9"/>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723" name="Google Shape;1723;p69"/>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9"/>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69"/>
            <p:cNvGrpSpPr/>
            <p:nvPr/>
          </p:nvGrpSpPr>
          <p:grpSpPr>
            <a:xfrm>
              <a:off x="913049" y="1590975"/>
              <a:ext cx="387400" cy="119400"/>
              <a:chOff x="210625" y="1525375"/>
              <a:chExt cx="387400" cy="119400"/>
            </a:xfrm>
          </p:grpSpPr>
          <p:sp>
            <p:nvSpPr>
              <p:cNvPr id="1726" name="Google Shape;1726;p69"/>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9"/>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28" name="Google Shape;1728;p69"/>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729" name="Google Shape;1729;p69"/>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730" name="Google Shape;1730;p69"/>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731" name="Google Shape;1731;p69"/>
          <p:cNvSpPr/>
          <p:nvPr/>
        </p:nvSpPr>
        <p:spPr>
          <a:xfrm>
            <a:off x="5089092" y="2406946"/>
            <a:ext cx="2611500" cy="25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9"/>
          <p:cNvSpPr/>
          <p:nvPr/>
        </p:nvSpPr>
        <p:spPr>
          <a:xfrm>
            <a:off x="5281629" y="2692826"/>
            <a:ext cx="711000" cy="535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cxnSp>
        <p:nvCxnSpPr>
          <p:cNvPr id="1733" name="Google Shape;1733;p69"/>
          <p:cNvCxnSpPr>
            <a:stCxn id="1732" idx="3"/>
          </p:cNvCxnSpPr>
          <p:nvPr/>
        </p:nvCxnSpPr>
        <p:spPr>
          <a:xfrm>
            <a:off x="5992629" y="2960576"/>
            <a:ext cx="0" cy="0"/>
          </a:xfrm>
          <a:prstGeom prst="straightConnector1">
            <a:avLst/>
          </a:prstGeom>
          <a:noFill/>
          <a:ln cap="flat" cmpd="sng" w="9525">
            <a:solidFill>
              <a:schemeClr val="dk2"/>
            </a:solidFill>
            <a:prstDash val="solid"/>
            <a:round/>
            <a:headEnd len="med" w="med" type="none"/>
            <a:tailEnd len="med" w="med" type="none"/>
          </a:ln>
        </p:spPr>
      </p:cxnSp>
      <p:cxnSp>
        <p:nvCxnSpPr>
          <p:cNvPr id="1734" name="Google Shape;1734;p69"/>
          <p:cNvCxnSpPr/>
          <p:nvPr/>
        </p:nvCxnSpPr>
        <p:spPr>
          <a:xfrm flipH="1" rot="10800000">
            <a:off x="4526828" y="5205907"/>
            <a:ext cx="3590400" cy="13200"/>
          </a:xfrm>
          <a:prstGeom prst="straightConnector1">
            <a:avLst/>
          </a:prstGeom>
          <a:noFill/>
          <a:ln cap="flat" cmpd="sng" w="76200">
            <a:solidFill>
              <a:schemeClr val="dk2"/>
            </a:solidFill>
            <a:prstDash val="solid"/>
            <a:round/>
            <a:headEnd len="med" w="med" type="none"/>
            <a:tailEnd len="med" w="med" type="none"/>
          </a:ln>
        </p:spPr>
      </p:cxnSp>
      <p:cxnSp>
        <p:nvCxnSpPr>
          <p:cNvPr id="1735" name="Google Shape;1735;p69"/>
          <p:cNvCxnSpPr>
            <a:stCxn id="1731" idx="2"/>
          </p:cNvCxnSpPr>
          <p:nvPr/>
        </p:nvCxnSpPr>
        <p:spPr>
          <a:xfrm flipH="1">
            <a:off x="6390642" y="4993546"/>
            <a:ext cx="4200" cy="442500"/>
          </a:xfrm>
          <a:prstGeom prst="straightConnector1">
            <a:avLst/>
          </a:prstGeom>
          <a:noFill/>
          <a:ln cap="flat" cmpd="sng" w="28575">
            <a:solidFill>
              <a:schemeClr val="dk2"/>
            </a:solidFill>
            <a:prstDash val="solid"/>
            <a:round/>
            <a:headEnd len="med" w="med" type="none"/>
            <a:tailEnd len="med" w="med" type="none"/>
          </a:ln>
        </p:spPr>
      </p:cxnSp>
      <p:cxnSp>
        <p:nvCxnSpPr>
          <p:cNvPr id="1736" name="Google Shape;1736;p69"/>
          <p:cNvCxnSpPr/>
          <p:nvPr/>
        </p:nvCxnSpPr>
        <p:spPr>
          <a:xfrm>
            <a:off x="6798422" y="2960748"/>
            <a:ext cx="0" cy="0"/>
          </a:xfrm>
          <a:prstGeom prst="straightConnector1">
            <a:avLst/>
          </a:prstGeom>
          <a:noFill/>
          <a:ln cap="flat" cmpd="sng" w="9525">
            <a:solidFill>
              <a:schemeClr val="dk2"/>
            </a:solidFill>
            <a:prstDash val="solid"/>
            <a:round/>
            <a:headEnd len="med" w="med" type="none"/>
            <a:tailEnd len="med" w="med" type="none"/>
          </a:ln>
        </p:spPr>
      </p:cxnSp>
      <p:sp>
        <p:nvSpPr>
          <p:cNvPr id="1737" name="Google Shape;1737;p69"/>
          <p:cNvSpPr/>
          <p:nvPr/>
        </p:nvSpPr>
        <p:spPr>
          <a:xfrm>
            <a:off x="2865226" y="1159600"/>
            <a:ext cx="1595100" cy="1090500"/>
          </a:xfrm>
          <a:prstGeom prst="cloudCallout">
            <a:avLst>
              <a:gd fmla="val -56960" name="adj1"/>
              <a:gd fmla="val 74314"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a:t>
            </a:r>
            <a:br>
              <a:rPr lang="en" sz="1000"/>
            </a:br>
            <a:r>
              <a:rPr lang="en" sz="1000"/>
              <a:t>NodeJS</a:t>
            </a:r>
            <a:br>
              <a:rPr lang="en" sz="1000"/>
            </a:br>
            <a:r>
              <a:rPr lang="en" sz="1000"/>
              <a:t>mongoDB</a:t>
            </a:r>
            <a:br>
              <a:rPr lang="en" sz="1000"/>
            </a:br>
            <a:r>
              <a:rPr lang="en" sz="1000"/>
              <a:t>Linux</a:t>
            </a:r>
            <a:endParaRPr sz="1000"/>
          </a:p>
        </p:txBody>
      </p:sp>
      <p:grpSp>
        <p:nvGrpSpPr>
          <p:cNvPr id="1738" name="Google Shape;1738;p69"/>
          <p:cNvGrpSpPr/>
          <p:nvPr/>
        </p:nvGrpSpPr>
        <p:grpSpPr>
          <a:xfrm>
            <a:off x="4025088" y="2708725"/>
            <a:ext cx="501737" cy="503700"/>
            <a:chOff x="2981713" y="2670800"/>
            <a:chExt cx="501737" cy="503700"/>
          </a:xfrm>
        </p:grpSpPr>
        <p:sp>
          <p:nvSpPr>
            <p:cNvPr id="1739" name="Google Shape;1739;p69"/>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40" name="Google Shape;1740;p69"/>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4" name="Shape 1744"/>
        <p:cNvGrpSpPr/>
        <p:nvPr/>
      </p:nvGrpSpPr>
      <p:grpSpPr>
        <a:xfrm>
          <a:off x="0" y="0"/>
          <a:ext cx="0" cy="0"/>
          <a:chOff x="0" y="0"/>
          <a:chExt cx="0" cy="0"/>
        </a:xfrm>
      </p:grpSpPr>
      <p:sp>
        <p:nvSpPr>
          <p:cNvPr id="1745" name="Google Shape;1745;p70"/>
          <p:cNvSpPr/>
          <p:nvPr/>
        </p:nvSpPr>
        <p:spPr>
          <a:xfrm>
            <a:off x="2865226" y="1159600"/>
            <a:ext cx="1595100" cy="1090500"/>
          </a:xfrm>
          <a:prstGeom prst="cloudCallout">
            <a:avLst>
              <a:gd fmla="val -56960" name="adj1"/>
              <a:gd fmla="val 74314"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a:t>
            </a:r>
            <a:br>
              <a:rPr lang="en" sz="1000"/>
            </a:br>
            <a:r>
              <a:rPr lang="en" sz="1000"/>
              <a:t>NodeJS</a:t>
            </a:r>
            <a:br>
              <a:rPr lang="en" sz="1000"/>
            </a:br>
            <a:r>
              <a:rPr lang="en" sz="1000"/>
              <a:t>mongoDB</a:t>
            </a:r>
            <a:br>
              <a:rPr lang="en" sz="1000"/>
            </a:br>
            <a:r>
              <a:rPr lang="en" sz="1000"/>
              <a:t>Linux</a:t>
            </a:r>
            <a:endParaRPr sz="1000"/>
          </a:p>
        </p:txBody>
      </p:sp>
      <p:grpSp>
        <p:nvGrpSpPr>
          <p:cNvPr id="1746" name="Google Shape;1746;p70"/>
          <p:cNvGrpSpPr/>
          <p:nvPr/>
        </p:nvGrpSpPr>
        <p:grpSpPr>
          <a:xfrm>
            <a:off x="1395151" y="2417085"/>
            <a:ext cx="1618450" cy="2782924"/>
            <a:chOff x="595950" y="1277375"/>
            <a:chExt cx="1038000" cy="1925366"/>
          </a:xfrm>
        </p:grpSpPr>
        <p:cxnSp>
          <p:nvCxnSpPr>
            <p:cNvPr id="1747" name="Google Shape;1747;p70"/>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748" name="Google Shape;1748;p70"/>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749" name="Google Shape;1749;p70"/>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750" name="Google Shape;1750;p70"/>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751" name="Google Shape;1751;p70"/>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70"/>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753" name="Google Shape;1753;p70"/>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70"/>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5" name="Google Shape;1755;p70"/>
            <p:cNvGrpSpPr/>
            <p:nvPr/>
          </p:nvGrpSpPr>
          <p:grpSpPr>
            <a:xfrm>
              <a:off x="913049" y="1590975"/>
              <a:ext cx="387400" cy="119400"/>
              <a:chOff x="210625" y="1525375"/>
              <a:chExt cx="387400" cy="119400"/>
            </a:xfrm>
          </p:grpSpPr>
          <p:sp>
            <p:nvSpPr>
              <p:cNvPr id="1756" name="Google Shape;1756;p70"/>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70"/>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8" name="Google Shape;1758;p70"/>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759" name="Google Shape;1759;p70"/>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760" name="Google Shape;1760;p70"/>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761" name="Google Shape;1761;p70"/>
          <p:cNvSpPr/>
          <p:nvPr/>
        </p:nvSpPr>
        <p:spPr>
          <a:xfrm>
            <a:off x="4896691" y="2374159"/>
            <a:ext cx="2457600" cy="24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70"/>
          <p:cNvSpPr/>
          <p:nvPr/>
        </p:nvSpPr>
        <p:spPr>
          <a:xfrm>
            <a:off x="5077867" y="2640903"/>
            <a:ext cx="669000" cy="49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1763" name="Google Shape;1763;p70"/>
          <p:cNvSpPr/>
          <p:nvPr/>
        </p:nvSpPr>
        <p:spPr>
          <a:xfrm>
            <a:off x="5077867" y="3904729"/>
            <a:ext cx="669000" cy="49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1764" name="Google Shape;1764;p70"/>
          <p:cNvCxnSpPr>
            <a:stCxn id="1762" idx="3"/>
          </p:cNvCxnSpPr>
          <p:nvPr/>
        </p:nvCxnSpPr>
        <p:spPr>
          <a:xfrm>
            <a:off x="5746867" y="2890803"/>
            <a:ext cx="0" cy="0"/>
          </a:xfrm>
          <a:prstGeom prst="straightConnector1">
            <a:avLst/>
          </a:prstGeom>
          <a:noFill/>
          <a:ln cap="flat" cmpd="sng" w="9525">
            <a:solidFill>
              <a:schemeClr val="dk2"/>
            </a:solidFill>
            <a:prstDash val="solid"/>
            <a:round/>
            <a:headEnd len="med" w="med" type="none"/>
            <a:tailEnd len="med" w="med" type="none"/>
          </a:ln>
        </p:spPr>
      </p:cxnSp>
      <p:cxnSp>
        <p:nvCxnSpPr>
          <p:cNvPr id="1765" name="Google Shape;1765;p70"/>
          <p:cNvCxnSpPr/>
          <p:nvPr/>
        </p:nvCxnSpPr>
        <p:spPr>
          <a:xfrm flipH="1" rot="10800000">
            <a:off x="4460250" y="5169137"/>
            <a:ext cx="3330900" cy="13200"/>
          </a:xfrm>
          <a:prstGeom prst="straightConnector1">
            <a:avLst/>
          </a:prstGeom>
          <a:noFill/>
          <a:ln cap="flat" cmpd="sng" w="76200">
            <a:solidFill>
              <a:schemeClr val="dk2"/>
            </a:solidFill>
            <a:prstDash val="solid"/>
            <a:round/>
            <a:headEnd len="med" w="med" type="none"/>
            <a:tailEnd len="med" w="med" type="none"/>
          </a:ln>
        </p:spPr>
      </p:cxnSp>
      <p:cxnSp>
        <p:nvCxnSpPr>
          <p:cNvPr id="1766" name="Google Shape;1766;p70"/>
          <p:cNvCxnSpPr>
            <a:stCxn id="1761" idx="2"/>
          </p:cNvCxnSpPr>
          <p:nvPr/>
        </p:nvCxnSpPr>
        <p:spPr>
          <a:xfrm flipH="1">
            <a:off x="6121891" y="4787059"/>
            <a:ext cx="3600" cy="412800"/>
          </a:xfrm>
          <a:prstGeom prst="straightConnector1">
            <a:avLst/>
          </a:prstGeom>
          <a:noFill/>
          <a:ln cap="flat" cmpd="sng" w="28575">
            <a:solidFill>
              <a:schemeClr val="dk2"/>
            </a:solidFill>
            <a:prstDash val="solid"/>
            <a:round/>
            <a:headEnd len="med" w="med" type="none"/>
            <a:tailEnd len="med" w="med" type="none"/>
          </a:ln>
        </p:spPr>
      </p:cxnSp>
      <p:cxnSp>
        <p:nvCxnSpPr>
          <p:cNvPr id="1767" name="Google Shape;1767;p70"/>
          <p:cNvCxnSpPr/>
          <p:nvPr/>
        </p:nvCxnSpPr>
        <p:spPr>
          <a:xfrm>
            <a:off x="6505156" y="2890890"/>
            <a:ext cx="0" cy="0"/>
          </a:xfrm>
          <a:prstGeom prst="straightConnector1">
            <a:avLst/>
          </a:prstGeom>
          <a:noFill/>
          <a:ln cap="flat" cmpd="sng" w="9525">
            <a:solidFill>
              <a:schemeClr val="dk2"/>
            </a:solidFill>
            <a:prstDash val="solid"/>
            <a:round/>
            <a:headEnd len="med" w="med" type="none"/>
            <a:tailEnd len="med" w="med" type="none"/>
          </a:ln>
        </p:spPr>
      </p:cxnSp>
      <p:sp>
        <p:nvSpPr>
          <p:cNvPr id="1768" name="Google Shape;1768;p70"/>
          <p:cNvSpPr/>
          <p:nvPr/>
        </p:nvSpPr>
        <p:spPr>
          <a:xfrm>
            <a:off x="5077867" y="3272816"/>
            <a:ext cx="669000" cy="49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grpSp>
        <p:nvGrpSpPr>
          <p:cNvPr id="1769" name="Google Shape;1769;p70"/>
          <p:cNvGrpSpPr/>
          <p:nvPr/>
        </p:nvGrpSpPr>
        <p:grpSpPr>
          <a:xfrm>
            <a:off x="3704276" y="2639050"/>
            <a:ext cx="501737" cy="503700"/>
            <a:chOff x="2981713" y="2670800"/>
            <a:chExt cx="501737" cy="503700"/>
          </a:xfrm>
        </p:grpSpPr>
        <p:sp>
          <p:nvSpPr>
            <p:cNvPr id="1770" name="Google Shape;1770;p70"/>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71" name="Google Shape;1771;p70"/>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5" name="Shape 1775"/>
        <p:cNvGrpSpPr/>
        <p:nvPr/>
      </p:nvGrpSpPr>
      <p:grpSpPr>
        <a:xfrm>
          <a:off x="0" y="0"/>
          <a:ext cx="0" cy="0"/>
          <a:chOff x="0" y="0"/>
          <a:chExt cx="0" cy="0"/>
        </a:xfrm>
      </p:grpSpPr>
      <p:sp>
        <p:nvSpPr>
          <p:cNvPr id="1776" name="Google Shape;1776;p71"/>
          <p:cNvSpPr/>
          <p:nvPr/>
        </p:nvSpPr>
        <p:spPr>
          <a:xfrm>
            <a:off x="2981208" y="1250200"/>
            <a:ext cx="1468500" cy="1053600"/>
          </a:xfrm>
          <a:prstGeom prst="cloudCallout">
            <a:avLst>
              <a:gd fmla="val -56960" name="adj1"/>
              <a:gd fmla="val 74314"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a:t>
            </a:r>
            <a:r>
              <a:rPr lang="en" sz="800"/>
              <a:t>x</a:t>
            </a:r>
            <a:endParaRPr sz="800"/>
          </a:p>
        </p:txBody>
      </p:sp>
      <p:grpSp>
        <p:nvGrpSpPr>
          <p:cNvPr id="1777" name="Google Shape;1777;p71"/>
          <p:cNvGrpSpPr/>
          <p:nvPr/>
        </p:nvGrpSpPr>
        <p:grpSpPr>
          <a:xfrm>
            <a:off x="1627715" y="2465406"/>
            <a:ext cx="1489945" cy="2689351"/>
            <a:chOff x="595950" y="1277375"/>
            <a:chExt cx="1038000" cy="1925366"/>
          </a:xfrm>
        </p:grpSpPr>
        <p:cxnSp>
          <p:nvCxnSpPr>
            <p:cNvPr id="1778" name="Google Shape;1778;p71"/>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779" name="Google Shape;1779;p71"/>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780" name="Google Shape;1780;p71"/>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781" name="Google Shape;1781;p71"/>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782" name="Google Shape;1782;p71"/>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71"/>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784" name="Google Shape;1784;p71"/>
            <p:cNvSpPr/>
            <p:nvPr/>
          </p:nvSpPr>
          <p:spPr>
            <a:xfrm flipH="1" rot="5400000">
              <a:off x="1077046" y="1699980"/>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71"/>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71"/>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71"/>
            <p:cNvGrpSpPr/>
            <p:nvPr/>
          </p:nvGrpSpPr>
          <p:grpSpPr>
            <a:xfrm>
              <a:off x="913049" y="1590975"/>
              <a:ext cx="387400" cy="119400"/>
              <a:chOff x="210625" y="1525375"/>
              <a:chExt cx="387400" cy="119400"/>
            </a:xfrm>
          </p:grpSpPr>
          <p:sp>
            <p:nvSpPr>
              <p:cNvPr id="1788" name="Google Shape;1788;p71"/>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71"/>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0" name="Google Shape;1790;p71"/>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791" name="Google Shape;1791;p71"/>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792" name="Google Shape;1792;p71"/>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793" name="Google Shape;1793;p71"/>
          <p:cNvSpPr/>
          <p:nvPr/>
        </p:nvSpPr>
        <p:spPr>
          <a:xfrm>
            <a:off x="4851495" y="2423918"/>
            <a:ext cx="2262900" cy="23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71"/>
          <p:cNvSpPr/>
          <p:nvPr/>
        </p:nvSpPr>
        <p:spPr>
          <a:xfrm>
            <a:off x="5018296" y="2681693"/>
            <a:ext cx="615900" cy="483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1795" name="Google Shape;1795;p71"/>
          <p:cNvSpPr/>
          <p:nvPr/>
        </p:nvSpPr>
        <p:spPr>
          <a:xfrm>
            <a:off x="5018296" y="3903020"/>
            <a:ext cx="615900" cy="483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1796" name="Google Shape;1796;p71"/>
          <p:cNvCxnSpPr>
            <a:stCxn id="1794" idx="3"/>
          </p:cNvCxnSpPr>
          <p:nvPr/>
        </p:nvCxnSpPr>
        <p:spPr>
          <a:xfrm>
            <a:off x="5634196" y="2923343"/>
            <a:ext cx="0" cy="0"/>
          </a:xfrm>
          <a:prstGeom prst="straightConnector1">
            <a:avLst/>
          </a:prstGeom>
          <a:noFill/>
          <a:ln cap="flat" cmpd="sng" w="9525">
            <a:solidFill>
              <a:schemeClr val="dk2"/>
            </a:solidFill>
            <a:prstDash val="solid"/>
            <a:round/>
            <a:headEnd len="med" w="med" type="none"/>
            <a:tailEnd len="med" w="med" type="none"/>
          </a:ln>
        </p:spPr>
      </p:cxnSp>
      <p:cxnSp>
        <p:nvCxnSpPr>
          <p:cNvPr id="1797" name="Google Shape;1797;p71"/>
          <p:cNvCxnSpPr/>
          <p:nvPr/>
        </p:nvCxnSpPr>
        <p:spPr>
          <a:xfrm>
            <a:off x="5633974" y="3531561"/>
            <a:ext cx="226200" cy="5100"/>
          </a:xfrm>
          <a:prstGeom prst="straightConnector1">
            <a:avLst/>
          </a:prstGeom>
          <a:noFill/>
          <a:ln cap="flat" cmpd="sng" w="9525">
            <a:solidFill>
              <a:schemeClr val="accent1"/>
            </a:solidFill>
            <a:prstDash val="solid"/>
            <a:round/>
            <a:headEnd len="med" w="med" type="none"/>
            <a:tailEnd len="med" w="med" type="none"/>
          </a:ln>
        </p:spPr>
      </p:cxnSp>
      <p:cxnSp>
        <p:nvCxnSpPr>
          <p:cNvPr id="1798" name="Google Shape;1798;p71"/>
          <p:cNvCxnSpPr/>
          <p:nvPr/>
        </p:nvCxnSpPr>
        <p:spPr>
          <a:xfrm>
            <a:off x="5633974" y="4139930"/>
            <a:ext cx="226200" cy="5100"/>
          </a:xfrm>
          <a:prstGeom prst="straightConnector1">
            <a:avLst/>
          </a:prstGeom>
          <a:noFill/>
          <a:ln cap="flat" cmpd="sng" w="9525">
            <a:solidFill>
              <a:schemeClr val="accent1"/>
            </a:solidFill>
            <a:prstDash val="solid"/>
            <a:round/>
            <a:headEnd len="med" w="med" type="none"/>
            <a:tailEnd len="med" w="med" type="none"/>
          </a:ln>
        </p:spPr>
      </p:cxnSp>
      <p:cxnSp>
        <p:nvCxnSpPr>
          <p:cNvPr id="1799" name="Google Shape;1799;p71"/>
          <p:cNvCxnSpPr/>
          <p:nvPr/>
        </p:nvCxnSpPr>
        <p:spPr>
          <a:xfrm flipH="1" rot="10800000">
            <a:off x="4449682" y="5124467"/>
            <a:ext cx="3066600" cy="13200"/>
          </a:xfrm>
          <a:prstGeom prst="straightConnector1">
            <a:avLst/>
          </a:prstGeom>
          <a:noFill/>
          <a:ln cap="flat" cmpd="sng" w="76200">
            <a:solidFill>
              <a:schemeClr val="dk2"/>
            </a:solidFill>
            <a:prstDash val="solid"/>
            <a:round/>
            <a:headEnd len="med" w="med" type="none"/>
            <a:tailEnd len="med" w="med" type="none"/>
          </a:ln>
        </p:spPr>
      </p:cxnSp>
      <p:cxnSp>
        <p:nvCxnSpPr>
          <p:cNvPr id="1800" name="Google Shape;1800;p71"/>
          <p:cNvCxnSpPr>
            <a:stCxn id="1793" idx="2"/>
          </p:cNvCxnSpPr>
          <p:nvPr/>
        </p:nvCxnSpPr>
        <p:spPr>
          <a:xfrm flipH="1">
            <a:off x="5979645" y="4756418"/>
            <a:ext cx="3300" cy="398700"/>
          </a:xfrm>
          <a:prstGeom prst="straightConnector1">
            <a:avLst/>
          </a:prstGeom>
          <a:noFill/>
          <a:ln cap="flat" cmpd="sng" w="28575">
            <a:solidFill>
              <a:schemeClr val="dk2"/>
            </a:solidFill>
            <a:prstDash val="solid"/>
            <a:round/>
            <a:headEnd len="med" w="med" type="none"/>
            <a:tailEnd len="med" w="med" type="none"/>
          </a:ln>
        </p:spPr>
      </p:cxnSp>
      <p:cxnSp>
        <p:nvCxnSpPr>
          <p:cNvPr id="1801" name="Google Shape;1801;p71"/>
          <p:cNvCxnSpPr/>
          <p:nvPr/>
        </p:nvCxnSpPr>
        <p:spPr>
          <a:xfrm>
            <a:off x="6332343" y="2923274"/>
            <a:ext cx="0" cy="0"/>
          </a:xfrm>
          <a:prstGeom prst="straightConnector1">
            <a:avLst/>
          </a:prstGeom>
          <a:noFill/>
          <a:ln cap="flat" cmpd="sng" w="9525">
            <a:solidFill>
              <a:schemeClr val="dk2"/>
            </a:solidFill>
            <a:prstDash val="solid"/>
            <a:round/>
            <a:headEnd len="med" w="med" type="none"/>
            <a:tailEnd len="med" w="med" type="none"/>
          </a:ln>
        </p:spPr>
      </p:cxnSp>
      <p:sp>
        <p:nvSpPr>
          <p:cNvPr id="1802" name="Google Shape;1802;p71"/>
          <p:cNvSpPr/>
          <p:nvPr/>
        </p:nvSpPr>
        <p:spPr>
          <a:xfrm>
            <a:off x="5018296" y="3292356"/>
            <a:ext cx="615900" cy="483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cxnSp>
        <p:nvCxnSpPr>
          <p:cNvPr id="1803" name="Google Shape;1803;p71"/>
          <p:cNvCxnSpPr/>
          <p:nvPr/>
        </p:nvCxnSpPr>
        <p:spPr>
          <a:xfrm>
            <a:off x="5856090" y="2646824"/>
            <a:ext cx="16200" cy="1773300"/>
          </a:xfrm>
          <a:prstGeom prst="straightConnector1">
            <a:avLst/>
          </a:prstGeom>
          <a:noFill/>
          <a:ln cap="flat" cmpd="sng" w="38100">
            <a:solidFill>
              <a:schemeClr val="accent1"/>
            </a:solidFill>
            <a:prstDash val="solid"/>
            <a:round/>
            <a:headEnd len="med" w="med" type="none"/>
            <a:tailEnd len="med" w="med" type="none"/>
          </a:ln>
        </p:spPr>
      </p:cxnSp>
      <p:cxnSp>
        <p:nvCxnSpPr>
          <p:cNvPr id="1804" name="Google Shape;1804;p71"/>
          <p:cNvCxnSpPr>
            <a:stCxn id="1794" idx="3"/>
          </p:cNvCxnSpPr>
          <p:nvPr/>
        </p:nvCxnSpPr>
        <p:spPr>
          <a:xfrm>
            <a:off x="5634196" y="2923343"/>
            <a:ext cx="226200" cy="5100"/>
          </a:xfrm>
          <a:prstGeom prst="straightConnector1">
            <a:avLst/>
          </a:prstGeom>
          <a:noFill/>
          <a:ln cap="flat" cmpd="sng" w="9525">
            <a:solidFill>
              <a:schemeClr val="accent1"/>
            </a:solidFill>
            <a:prstDash val="solid"/>
            <a:round/>
            <a:headEnd len="med" w="med" type="none"/>
            <a:tailEnd len="med" w="med" type="none"/>
          </a:ln>
        </p:spPr>
      </p:cxnSp>
      <p:grpSp>
        <p:nvGrpSpPr>
          <p:cNvPr id="1805" name="Google Shape;1805;p71"/>
          <p:cNvGrpSpPr/>
          <p:nvPr/>
        </p:nvGrpSpPr>
        <p:grpSpPr>
          <a:xfrm>
            <a:off x="3733701" y="2671425"/>
            <a:ext cx="501737" cy="503700"/>
            <a:chOff x="2981713" y="2670800"/>
            <a:chExt cx="501737" cy="503700"/>
          </a:xfrm>
        </p:grpSpPr>
        <p:sp>
          <p:nvSpPr>
            <p:cNvPr id="1806" name="Google Shape;1806;p71"/>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07" name="Google Shape;1807;p71"/>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72"/>
          <p:cNvSpPr/>
          <p:nvPr/>
        </p:nvSpPr>
        <p:spPr>
          <a:xfrm>
            <a:off x="2100521" y="1277932"/>
            <a:ext cx="1500300" cy="11634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1813" name="Google Shape;1813;p72"/>
          <p:cNvSpPr/>
          <p:nvPr/>
        </p:nvSpPr>
        <p:spPr>
          <a:xfrm flipH="1">
            <a:off x="5789775" y="1215725"/>
            <a:ext cx="1500300" cy="11247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1814" name="Google Shape;1814;p72"/>
          <p:cNvGrpSpPr/>
          <p:nvPr/>
        </p:nvGrpSpPr>
        <p:grpSpPr>
          <a:xfrm>
            <a:off x="1177751" y="2437013"/>
            <a:ext cx="1522642" cy="2968914"/>
            <a:chOff x="595950" y="1277375"/>
            <a:chExt cx="1038000" cy="1925366"/>
          </a:xfrm>
        </p:grpSpPr>
        <p:cxnSp>
          <p:nvCxnSpPr>
            <p:cNvPr id="1815" name="Google Shape;1815;p72"/>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816" name="Google Shape;1816;p72"/>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817" name="Google Shape;1817;p72"/>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818" name="Google Shape;1818;p72"/>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819" name="Google Shape;1819;p72"/>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72"/>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821" name="Google Shape;1821;p72"/>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72"/>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23" name="Google Shape;1823;p72"/>
            <p:cNvGrpSpPr/>
            <p:nvPr/>
          </p:nvGrpSpPr>
          <p:grpSpPr>
            <a:xfrm>
              <a:off x="913049" y="1590975"/>
              <a:ext cx="387400" cy="119400"/>
              <a:chOff x="210625" y="1525375"/>
              <a:chExt cx="387400" cy="119400"/>
            </a:xfrm>
          </p:grpSpPr>
          <p:sp>
            <p:nvSpPr>
              <p:cNvPr id="1824" name="Google Shape;1824;p72"/>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72"/>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6" name="Google Shape;1826;p72"/>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827" name="Google Shape;1827;p72"/>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828" name="Google Shape;1828;p72"/>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829" name="Google Shape;1829;p72"/>
          <p:cNvSpPr/>
          <p:nvPr/>
        </p:nvSpPr>
        <p:spPr>
          <a:xfrm>
            <a:off x="3743616" y="2424694"/>
            <a:ext cx="2311500" cy="257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72"/>
          <p:cNvSpPr/>
          <p:nvPr/>
        </p:nvSpPr>
        <p:spPr>
          <a:xfrm>
            <a:off x="3914059" y="2709286"/>
            <a:ext cx="629700" cy="533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1831" name="Google Shape;1831;p72"/>
          <p:cNvSpPr/>
          <p:nvPr/>
        </p:nvSpPr>
        <p:spPr>
          <a:xfrm>
            <a:off x="3914059" y="3383482"/>
            <a:ext cx="629700" cy="533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sp>
        <p:nvSpPr>
          <p:cNvPr id="1832" name="Google Shape;1832;p72"/>
          <p:cNvSpPr/>
          <p:nvPr/>
        </p:nvSpPr>
        <p:spPr>
          <a:xfrm>
            <a:off x="3914059" y="4057679"/>
            <a:ext cx="629700" cy="533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1833" name="Google Shape;1833;p72"/>
          <p:cNvCxnSpPr/>
          <p:nvPr/>
        </p:nvCxnSpPr>
        <p:spPr>
          <a:xfrm>
            <a:off x="4770141" y="2670790"/>
            <a:ext cx="16800" cy="1957800"/>
          </a:xfrm>
          <a:prstGeom prst="straightConnector1">
            <a:avLst/>
          </a:prstGeom>
          <a:noFill/>
          <a:ln cap="flat" cmpd="sng" w="38100">
            <a:solidFill>
              <a:schemeClr val="accent1"/>
            </a:solidFill>
            <a:prstDash val="solid"/>
            <a:round/>
            <a:headEnd len="med" w="med" type="none"/>
            <a:tailEnd len="med" w="med" type="none"/>
          </a:ln>
        </p:spPr>
      </p:cxnSp>
      <p:cxnSp>
        <p:nvCxnSpPr>
          <p:cNvPr id="1834" name="Google Shape;1834;p72"/>
          <p:cNvCxnSpPr>
            <a:stCxn id="1830" idx="3"/>
          </p:cNvCxnSpPr>
          <p:nvPr/>
        </p:nvCxnSpPr>
        <p:spPr>
          <a:xfrm>
            <a:off x="4543759" y="2975986"/>
            <a:ext cx="0" cy="0"/>
          </a:xfrm>
          <a:prstGeom prst="straightConnector1">
            <a:avLst/>
          </a:prstGeom>
          <a:noFill/>
          <a:ln cap="flat" cmpd="sng" w="9525">
            <a:solidFill>
              <a:schemeClr val="dk2"/>
            </a:solidFill>
            <a:prstDash val="solid"/>
            <a:round/>
            <a:headEnd len="med" w="med" type="none"/>
            <a:tailEnd len="med" w="med" type="none"/>
          </a:ln>
        </p:spPr>
      </p:cxnSp>
      <p:cxnSp>
        <p:nvCxnSpPr>
          <p:cNvPr id="1835" name="Google Shape;1835;p72"/>
          <p:cNvCxnSpPr>
            <a:stCxn id="1830" idx="3"/>
          </p:cNvCxnSpPr>
          <p:nvPr/>
        </p:nvCxnSpPr>
        <p:spPr>
          <a:xfrm>
            <a:off x="4543759" y="2975986"/>
            <a:ext cx="231300" cy="5400"/>
          </a:xfrm>
          <a:prstGeom prst="straightConnector1">
            <a:avLst/>
          </a:prstGeom>
          <a:noFill/>
          <a:ln cap="flat" cmpd="sng" w="9525">
            <a:solidFill>
              <a:schemeClr val="accent1"/>
            </a:solidFill>
            <a:prstDash val="solid"/>
            <a:round/>
            <a:headEnd len="med" w="med" type="none"/>
            <a:tailEnd len="med" w="med" type="none"/>
          </a:ln>
        </p:spPr>
      </p:cxnSp>
      <p:cxnSp>
        <p:nvCxnSpPr>
          <p:cNvPr id="1836" name="Google Shape;1836;p72"/>
          <p:cNvCxnSpPr/>
          <p:nvPr/>
        </p:nvCxnSpPr>
        <p:spPr>
          <a:xfrm>
            <a:off x="4543177" y="3647574"/>
            <a:ext cx="231300" cy="5400"/>
          </a:xfrm>
          <a:prstGeom prst="straightConnector1">
            <a:avLst/>
          </a:prstGeom>
          <a:noFill/>
          <a:ln cap="flat" cmpd="sng" w="9525">
            <a:solidFill>
              <a:schemeClr val="accent1"/>
            </a:solidFill>
            <a:prstDash val="solid"/>
            <a:round/>
            <a:headEnd len="med" w="med" type="none"/>
            <a:tailEnd len="med" w="med" type="none"/>
          </a:ln>
        </p:spPr>
      </p:cxnSp>
      <p:cxnSp>
        <p:nvCxnSpPr>
          <p:cNvPr id="1837" name="Google Shape;1837;p72"/>
          <p:cNvCxnSpPr/>
          <p:nvPr/>
        </p:nvCxnSpPr>
        <p:spPr>
          <a:xfrm>
            <a:off x="4543177" y="4319236"/>
            <a:ext cx="231300" cy="5400"/>
          </a:xfrm>
          <a:prstGeom prst="straightConnector1">
            <a:avLst/>
          </a:prstGeom>
          <a:noFill/>
          <a:ln cap="flat" cmpd="sng" w="9525">
            <a:solidFill>
              <a:schemeClr val="accent1"/>
            </a:solidFill>
            <a:prstDash val="solid"/>
            <a:round/>
            <a:headEnd len="med" w="med" type="none"/>
            <a:tailEnd len="med" w="med" type="none"/>
          </a:ln>
        </p:spPr>
      </p:cxnSp>
      <p:cxnSp>
        <p:nvCxnSpPr>
          <p:cNvPr id="1838" name="Google Shape;1838;p72"/>
          <p:cNvCxnSpPr/>
          <p:nvPr/>
        </p:nvCxnSpPr>
        <p:spPr>
          <a:xfrm flipH="1" rot="10800000">
            <a:off x="3333032" y="5406677"/>
            <a:ext cx="3133200" cy="14100"/>
          </a:xfrm>
          <a:prstGeom prst="straightConnector1">
            <a:avLst/>
          </a:prstGeom>
          <a:noFill/>
          <a:ln cap="flat" cmpd="sng" w="76200">
            <a:solidFill>
              <a:schemeClr val="dk2"/>
            </a:solidFill>
            <a:prstDash val="solid"/>
            <a:round/>
            <a:headEnd len="med" w="med" type="none"/>
            <a:tailEnd len="med" w="med" type="none"/>
          </a:ln>
        </p:spPr>
      </p:cxnSp>
      <p:cxnSp>
        <p:nvCxnSpPr>
          <p:cNvPr id="1839" name="Google Shape;1839;p72"/>
          <p:cNvCxnSpPr>
            <a:stCxn id="1829" idx="2"/>
          </p:cNvCxnSpPr>
          <p:nvPr/>
        </p:nvCxnSpPr>
        <p:spPr>
          <a:xfrm flipH="1">
            <a:off x="4895766" y="4999294"/>
            <a:ext cx="3600" cy="440400"/>
          </a:xfrm>
          <a:prstGeom prst="straightConnector1">
            <a:avLst/>
          </a:prstGeom>
          <a:noFill/>
          <a:ln cap="flat" cmpd="sng" w="28575">
            <a:solidFill>
              <a:schemeClr val="dk2"/>
            </a:solidFill>
            <a:prstDash val="solid"/>
            <a:round/>
            <a:headEnd len="med" w="med" type="none"/>
            <a:tailEnd len="med" w="med" type="none"/>
          </a:ln>
        </p:spPr>
      </p:cxnSp>
      <p:cxnSp>
        <p:nvCxnSpPr>
          <p:cNvPr id="1840" name="Google Shape;1840;p72"/>
          <p:cNvCxnSpPr/>
          <p:nvPr/>
        </p:nvCxnSpPr>
        <p:spPr>
          <a:xfrm>
            <a:off x="5256791" y="2976001"/>
            <a:ext cx="0" cy="0"/>
          </a:xfrm>
          <a:prstGeom prst="straightConnector1">
            <a:avLst/>
          </a:prstGeom>
          <a:noFill/>
          <a:ln cap="flat" cmpd="sng" w="9525">
            <a:solidFill>
              <a:schemeClr val="dk2"/>
            </a:solidFill>
            <a:prstDash val="solid"/>
            <a:round/>
            <a:headEnd len="med" w="med" type="none"/>
            <a:tailEnd len="med" w="med" type="none"/>
          </a:ln>
        </p:spPr>
      </p:cxnSp>
      <p:grpSp>
        <p:nvGrpSpPr>
          <p:cNvPr id="1841" name="Google Shape;1841;p72"/>
          <p:cNvGrpSpPr/>
          <p:nvPr/>
        </p:nvGrpSpPr>
        <p:grpSpPr>
          <a:xfrm>
            <a:off x="6748643" y="2340254"/>
            <a:ext cx="1522642" cy="3065670"/>
            <a:chOff x="3618288" y="1252942"/>
            <a:chExt cx="1038000" cy="1988113"/>
          </a:xfrm>
        </p:grpSpPr>
        <p:cxnSp>
          <p:nvCxnSpPr>
            <p:cNvPr id="1842" name="Google Shape;1842;p72"/>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1843" name="Google Shape;1843;p72"/>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1844" name="Google Shape;1844;p72"/>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845" name="Google Shape;1845;p72"/>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1846" name="Google Shape;1846;p72"/>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1847" name="Google Shape;1847;p72"/>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1848" name="Google Shape;1848;p72"/>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1849" name="Google Shape;1849;p72"/>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72"/>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1" name="Google Shape;1851;p72"/>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1852" name="Google Shape;1852;p72"/>
          <p:cNvGrpSpPr/>
          <p:nvPr/>
        </p:nvGrpSpPr>
        <p:grpSpPr>
          <a:xfrm>
            <a:off x="2981713" y="2670800"/>
            <a:ext cx="501737" cy="503700"/>
            <a:chOff x="2981713" y="2670800"/>
            <a:chExt cx="501737" cy="503700"/>
          </a:xfrm>
        </p:grpSpPr>
        <p:sp>
          <p:nvSpPr>
            <p:cNvPr id="1853" name="Google Shape;1853;p72"/>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854" name="Google Shape;1854;p72"/>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grpSp>
        <p:nvGrpSpPr>
          <p:cNvPr id="149" name="Google Shape;149;p19"/>
          <p:cNvGrpSpPr/>
          <p:nvPr/>
        </p:nvGrpSpPr>
        <p:grpSpPr>
          <a:xfrm>
            <a:off x="1367988" y="2452827"/>
            <a:ext cx="1719966" cy="2982392"/>
            <a:chOff x="595950" y="1277375"/>
            <a:chExt cx="1038000" cy="1925366"/>
          </a:xfrm>
        </p:grpSpPr>
        <p:cxnSp>
          <p:nvCxnSpPr>
            <p:cNvPr id="150" name="Google Shape;150;p19"/>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51" name="Google Shape;151;p19"/>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52" name="Google Shape;152;p19"/>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53" name="Google Shape;153;p19"/>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54" name="Google Shape;154;p19"/>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9"/>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56" name="Google Shape;156;p19"/>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9"/>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8" name="Google Shape;158;p19"/>
            <p:cNvGrpSpPr/>
            <p:nvPr/>
          </p:nvGrpSpPr>
          <p:grpSpPr>
            <a:xfrm>
              <a:off x="913049" y="1590975"/>
              <a:ext cx="387400" cy="119400"/>
              <a:chOff x="210625" y="1525375"/>
              <a:chExt cx="387400" cy="119400"/>
            </a:xfrm>
          </p:grpSpPr>
          <p:sp>
            <p:nvSpPr>
              <p:cNvPr id="159" name="Google Shape;159;p19"/>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 name="Google Shape;161;p19"/>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62" name="Google Shape;162;p19"/>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63" name="Google Shape;163;p19"/>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64" name="Google Shape;164;p19"/>
          <p:cNvSpPr/>
          <p:nvPr/>
        </p:nvSpPr>
        <p:spPr>
          <a:xfrm>
            <a:off x="5089092" y="2406946"/>
            <a:ext cx="2611500" cy="2586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5281629" y="2692826"/>
            <a:ext cx="711000" cy="535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cxnSp>
        <p:nvCxnSpPr>
          <p:cNvPr id="166" name="Google Shape;166;p19"/>
          <p:cNvCxnSpPr>
            <a:stCxn id="165" idx="3"/>
          </p:cNvCxnSpPr>
          <p:nvPr/>
        </p:nvCxnSpPr>
        <p:spPr>
          <a:xfrm>
            <a:off x="5992629" y="2960576"/>
            <a:ext cx="0" cy="0"/>
          </a:xfrm>
          <a:prstGeom prst="straightConnector1">
            <a:avLst/>
          </a:prstGeom>
          <a:noFill/>
          <a:ln cap="flat" cmpd="sng" w="9525">
            <a:solidFill>
              <a:schemeClr val="dk2"/>
            </a:solidFill>
            <a:prstDash val="solid"/>
            <a:round/>
            <a:headEnd len="med" w="med" type="none"/>
            <a:tailEnd len="med" w="med" type="none"/>
          </a:ln>
        </p:spPr>
      </p:cxnSp>
      <p:cxnSp>
        <p:nvCxnSpPr>
          <p:cNvPr id="167" name="Google Shape;167;p19"/>
          <p:cNvCxnSpPr/>
          <p:nvPr/>
        </p:nvCxnSpPr>
        <p:spPr>
          <a:xfrm flipH="1" rot="10800000">
            <a:off x="4526828" y="5205907"/>
            <a:ext cx="3590400" cy="13200"/>
          </a:xfrm>
          <a:prstGeom prst="straightConnector1">
            <a:avLst/>
          </a:prstGeom>
          <a:noFill/>
          <a:ln cap="flat" cmpd="sng" w="76200">
            <a:solidFill>
              <a:schemeClr val="dk2"/>
            </a:solidFill>
            <a:prstDash val="solid"/>
            <a:round/>
            <a:headEnd len="med" w="med" type="none"/>
            <a:tailEnd len="med" w="med" type="none"/>
          </a:ln>
        </p:spPr>
      </p:cxnSp>
      <p:cxnSp>
        <p:nvCxnSpPr>
          <p:cNvPr id="168" name="Google Shape;168;p19"/>
          <p:cNvCxnSpPr>
            <a:stCxn id="164" idx="2"/>
          </p:cNvCxnSpPr>
          <p:nvPr/>
        </p:nvCxnSpPr>
        <p:spPr>
          <a:xfrm flipH="1">
            <a:off x="6390642" y="4993546"/>
            <a:ext cx="4200" cy="442500"/>
          </a:xfrm>
          <a:prstGeom prst="straightConnector1">
            <a:avLst/>
          </a:prstGeom>
          <a:noFill/>
          <a:ln cap="flat" cmpd="sng" w="28575">
            <a:solidFill>
              <a:schemeClr val="dk2"/>
            </a:solidFill>
            <a:prstDash val="solid"/>
            <a:round/>
            <a:headEnd len="med" w="med" type="none"/>
            <a:tailEnd len="med" w="med" type="none"/>
          </a:ln>
        </p:spPr>
      </p:cxnSp>
      <p:cxnSp>
        <p:nvCxnSpPr>
          <p:cNvPr id="169" name="Google Shape;169;p19"/>
          <p:cNvCxnSpPr/>
          <p:nvPr/>
        </p:nvCxnSpPr>
        <p:spPr>
          <a:xfrm>
            <a:off x="6798422" y="2960748"/>
            <a:ext cx="0" cy="0"/>
          </a:xfrm>
          <a:prstGeom prst="straightConnector1">
            <a:avLst/>
          </a:prstGeom>
          <a:noFill/>
          <a:ln cap="flat" cmpd="sng" w="9525">
            <a:solidFill>
              <a:schemeClr val="dk2"/>
            </a:solidFill>
            <a:prstDash val="solid"/>
            <a:round/>
            <a:headEnd len="med" w="med" type="none"/>
            <a:tailEnd len="med" w="med" type="none"/>
          </a:ln>
        </p:spPr>
      </p:cxnSp>
      <p:sp>
        <p:nvSpPr>
          <p:cNvPr id="170" name="Google Shape;170;p19"/>
          <p:cNvSpPr/>
          <p:nvPr/>
        </p:nvSpPr>
        <p:spPr>
          <a:xfrm>
            <a:off x="2865226" y="1159600"/>
            <a:ext cx="1595100" cy="1090500"/>
          </a:xfrm>
          <a:prstGeom prst="cloudCallout">
            <a:avLst>
              <a:gd fmla="val -56960" name="adj1"/>
              <a:gd fmla="val 74314"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a:t>
            </a:r>
            <a:br>
              <a:rPr lang="en" sz="1000"/>
            </a:br>
            <a:r>
              <a:rPr lang="en" sz="1000"/>
              <a:t>NodeJS</a:t>
            </a:r>
            <a:br>
              <a:rPr lang="en" sz="1000"/>
            </a:br>
            <a:r>
              <a:rPr lang="en" sz="1000"/>
              <a:t>mongoDB</a:t>
            </a:r>
            <a:br>
              <a:rPr lang="en" sz="1000"/>
            </a:br>
            <a:r>
              <a:rPr lang="en" sz="1000"/>
              <a:t>Linux</a:t>
            </a:r>
            <a:endParaRPr sz="1000"/>
          </a:p>
        </p:txBody>
      </p:sp>
      <p:grpSp>
        <p:nvGrpSpPr>
          <p:cNvPr id="171" name="Google Shape;171;p19"/>
          <p:cNvGrpSpPr/>
          <p:nvPr/>
        </p:nvGrpSpPr>
        <p:grpSpPr>
          <a:xfrm>
            <a:off x="4025088" y="2708725"/>
            <a:ext cx="501737" cy="503700"/>
            <a:chOff x="2981713" y="2670800"/>
            <a:chExt cx="501737" cy="503700"/>
          </a:xfrm>
        </p:grpSpPr>
        <p:sp>
          <p:nvSpPr>
            <p:cNvPr id="172" name="Google Shape;172;p19"/>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73" name="Google Shape;173;p19"/>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8" name="Shape 1858"/>
        <p:cNvGrpSpPr/>
        <p:nvPr/>
      </p:nvGrpSpPr>
      <p:grpSpPr>
        <a:xfrm>
          <a:off x="0" y="0"/>
          <a:ext cx="0" cy="0"/>
          <a:chOff x="0" y="0"/>
          <a:chExt cx="0" cy="0"/>
        </a:xfrm>
      </p:grpSpPr>
      <p:sp>
        <p:nvSpPr>
          <p:cNvPr id="1859" name="Google Shape;1859;p73"/>
          <p:cNvSpPr/>
          <p:nvPr/>
        </p:nvSpPr>
        <p:spPr>
          <a:xfrm>
            <a:off x="2159529" y="1339496"/>
            <a:ext cx="1492800" cy="11553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1860" name="Google Shape;1860;p73"/>
          <p:cNvSpPr/>
          <p:nvPr/>
        </p:nvSpPr>
        <p:spPr>
          <a:xfrm flipH="1">
            <a:off x="5830713" y="1277725"/>
            <a:ext cx="1492800" cy="11169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1861" name="Google Shape;1861;p73"/>
          <p:cNvGrpSpPr/>
          <p:nvPr/>
        </p:nvGrpSpPr>
        <p:grpSpPr>
          <a:xfrm>
            <a:off x="1241143" y="2490583"/>
            <a:ext cx="1514857" cy="2948313"/>
            <a:chOff x="595950" y="1277375"/>
            <a:chExt cx="1038000" cy="1925366"/>
          </a:xfrm>
        </p:grpSpPr>
        <p:cxnSp>
          <p:nvCxnSpPr>
            <p:cNvPr id="1862" name="Google Shape;1862;p73"/>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863" name="Google Shape;1863;p73"/>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864" name="Google Shape;1864;p73"/>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865" name="Google Shape;1865;p73"/>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866" name="Google Shape;1866;p73"/>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73"/>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868" name="Google Shape;1868;p73"/>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73"/>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0" name="Google Shape;1870;p73"/>
            <p:cNvGrpSpPr/>
            <p:nvPr/>
          </p:nvGrpSpPr>
          <p:grpSpPr>
            <a:xfrm>
              <a:off x="913049" y="1590975"/>
              <a:ext cx="387400" cy="119400"/>
              <a:chOff x="210625" y="1525375"/>
              <a:chExt cx="387400" cy="119400"/>
            </a:xfrm>
          </p:grpSpPr>
          <p:sp>
            <p:nvSpPr>
              <p:cNvPr id="1871" name="Google Shape;1871;p73"/>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73"/>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3" name="Google Shape;1873;p73"/>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874" name="Google Shape;1874;p73"/>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875" name="Google Shape;1875;p73"/>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876" name="Google Shape;1876;p73"/>
          <p:cNvSpPr/>
          <p:nvPr/>
        </p:nvSpPr>
        <p:spPr>
          <a:xfrm>
            <a:off x="3794528" y="2478232"/>
            <a:ext cx="2301000" cy="2556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73"/>
          <p:cNvSpPr/>
          <p:nvPr/>
        </p:nvSpPr>
        <p:spPr>
          <a:xfrm>
            <a:off x="3964131" y="2760832"/>
            <a:ext cx="626100" cy="52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1878" name="Google Shape;1878;p73"/>
          <p:cNvSpPr/>
          <p:nvPr/>
        </p:nvSpPr>
        <p:spPr>
          <a:xfrm>
            <a:off x="3964131" y="3430310"/>
            <a:ext cx="626100" cy="52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sp>
        <p:nvSpPr>
          <p:cNvPr id="1879" name="Google Shape;1879;p73"/>
          <p:cNvSpPr/>
          <p:nvPr/>
        </p:nvSpPr>
        <p:spPr>
          <a:xfrm>
            <a:off x="3964131" y="4099788"/>
            <a:ext cx="626100" cy="52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1880" name="Google Shape;1880;p73"/>
          <p:cNvCxnSpPr/>
          <p:nvPr/>
        </p:nvCxnSpPr>
        <p:spPr>
          <a:xfrm>
            <a:off x="4815995" y="2722606"/>
            <a:ext cx="16500" cy="1944000"/>
          </a:xfrm>
          <a:prstGeom prst="straightConnector1">
            <a:avLst/>
          </a:prstGeom>
          <a:noFill/>
          <a:ln cap="flat" cmpd="sng" w="38100">
            <a:solidFill>
              <a:schemeClr val="accent1"/>
            </a:solidFill>
            <a:prstDash val="solid"/>
            <a:round/>
            <a:headEnd len="med" w="med" type="none"/>
            <a:tailEnd len="med" w="med" type="none"/>
          </a:ln>
        </p:spPr>
      </p:cxnSp>
      <p:cxnSp>
        <p:nvCxnSpPr>
          <p:cNvPr id="1881" name="Google Shape;1881;p73"/>
          <p:cNvCxnSpPr>
            <a:stCxn id="1877" idx="3"/>
          </p:cNvCxnSpPr>
          <p:nvPr/>
        </p:nvCxnSpPr>
        <p:spPr>
          <a:xfrm>
            <a:off x="4590231" y="3025732"/>
            <a:ext cx="0" cy="0"/>
          </a:xfrm>
          <a:prstGeom prst="straightConnector1">
            <a:avLst/>
          </a:prstGeom>
          <a:noFill/>
          <a:ln cap="flat" cmpd="sng" w="9525">
            <a:solidFill>
              <a:schemeClr val="dk2"/>
            </a:solidFill>
            <a:prstDash val="solid"/>
            <a:round/>
            <a:headEnd len="med" w="med" type="none"/>
            <a:tailEnd len="med" w="med" type="none"/>
          </a:ln>
        </p:spPr>
      </p:cxnSp>
      <p:cxnSp>
        <p:nvCxnSpPr>
          <p:cNvPr id="1882" name="Google Shape;1882;p73"/>
          <p:cNvCxnSpPr>
            <a:stCxn id="1877" idx="3"/>
          </p:cNvCxnSpPr>
          <p:nvPr/>
        </p:nvCxnSpPr>
        <p:spPr>
          <a:xfrm>
            <a:off x="4590231" y="3025732"/>
            <a:ext cx="229800" cy="5100"/>
          </a:xfrm>
          <a:prstGeom prst="straightConnector1">
            <a:avLst/>
          </a:prstGeom>
          <a:noFill/>
          <a:ln cap="flat" cmpd="sng" w="9525">
            <a:solidFill>
              <a:schemeClr val="accent1"/>
            </a:solidFill>
            <a:prstDash val="solid"/>
            <a:round/>
            <a:headEnd len="med" w="med" type="none"/>
            <a:tailEnd len="med" w="med" type="none"/>
          </a:ln>
        </p:spPr>
      </p:cxnSp>
      <p:cxnSp>
        <p:nvCxnSpPr>
          <p:cNvPr id="1883" name="Google Shape;1883;p73"/>
          <p:cNvCxnSpPr/>
          <p:nvPr/>
        </p:nvCxnSpPr>
        <p:spPr>
          <a:xfrm>
            <a:off x="4590149" y="3692553"/>
            <a:ext cx="229800" cy="5100"/>
          </a:xfrm>
          <a:prstGeom prst="straightConnector1">
            <a:avLst/>
          </a:prstGeom>
          <a:noFill/>
          <a:ln cap="flat" cmpd="sng" w="9525">
            <a:solidFill>
              <a:schemeClr val="accent1"/>
            </a:solidFill>
            <a:prstDash val="solid"/>
            <a:round/>
            <a:headEnd len="med" w="med" type="none"/>
            <a:tailEnd len="med" w="med" type="none"/>
          </a:ln>
        </p:spPr>
      </p:cxnSp>
      <p:cxnSp>
        <p:nvCxnSpPr>
          <p:cNvPr id="1884" name="Google Shape;1884;p73"/>
          <p:cNvCxnSpPr/>
          <p:nvPr/>
        </p:nvCxnSpPr>
        <p:spPr>
          <a:xfrm>
            <a:off x="4590149" y="4359514"/>
            <a:ext cx="229800" cy="5100"/>
          </a:xfrm>
          <a:prstGeom prst="straightConnector1">
            <a:avLst/>
          </a:prstGeom>
          <a:noFill/>
          <a:ln cap="flat" cmpd="sng" w="9525">
            <a:solidFill>
              <a:schemeClr val="accent1"/>
            </a:solidFill>
            <a:prstDash val="solid"/>
            <a:round/>
            <a:headEnd len="med" w="med" type="none"/>
            <a:tailEnd len="med" w="med" type="none"/>
          </a:ln>
        </p:spPr>
      </p:cxnSp>
      <p:cxnSp>
        <p:nvCxnSpPr>
          <p:cNvPr id="1885" name="Google Shape;1885;p73"/>
          <p:cNvCxnSpPr/>
          <p:nvPr/>
        </p:nvCxnSpPr>
        <p:spPr>
          <a:xfrm flipH="1" rot="10800000">
            <a:off x="3385966" y="5439245"/>
            <a:ext cx="3117900" cy="14100"/>
          </a:xfrm>
          <a:prstGeom prst="straightConnector1">
            <a:avLst/>
          </a:prstGeom>
          <a:noFill/>
          <a:ln cap="flat" cmpd="sng" w="76200">
            <a:solidFill>
              <a:schemeClr val="dk2"/>
            </a:solidFill>
            <a:prstDash val="solid"/>
            <a:round/>
            <a:headEnd len="med" w="med" type="none"/>
            <a:tailEnd len="med" w="med" type="none"/>
          </a:ln>
        </p:spPr>
      </p:cxnSp>
      <p:cxnSp>
        <p:nvCxnSpPr>
          <p:cNvPr id="1886" name="Google Shape;1886;p73"/>
          <p:cNvCxnSpPr>
            <a:stCxn id="1876" idx="2"/>
          </p:cNvCxnSpPr>
          <p:nvPr/>
        </p:nvCxnSpPr>
        <p:spPr>
          <a:xfrm flipH="1">
            <a:off x="4941428" y="5035132"/>
            <a:ext cx="3600" cy="437100"/>
          </a:xfrm>
          <a:prstGeom prst="straightConnector1">
            <a:avLst/>
          </a:prstGeom>
          <a:noFill/>
          <a:ln cap="flat" cmpd="sng" w="28575">
            <a:solidFill>
              <a:schemeClr val="dk2"/>
            </a:solidFill>
            <a:prstDash val="solid"/>
            <a:round/>
            <a:headEnd len="med" w="med" type="none"/>
            <a:tailEnd len="med" w="med" type="none"/>
          </a:ln>
        </p:spPr>
      </p:cxnSp>
      <p:sp>
        <p:nvSpPr>
          <p:cNvPr id="1887" name="Google Shape;1887;p73"/>
          <p:cNvSpPr/>
          <p:nvPr/>
        </p:nvSpPr>
        <p:spPr>
          <a:xfrm flipH="1">
            <a:off x="5300301" y="2760832"/>
            <a:ext cx="626100" cy="5298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VM1</a:t>
            </a:r>
            <a:endParaRPr sz="900">
              <a:solidFill>
                <a:srgbClr val="FFFFFF"/>
              </a:solidFill>
            </a:endParaRPr>
          </a:p>
        </p:txBody>
      </p:sp>
      <p:sp>
        <p:nvSpPr>
          <p:cNvPr id="1888" name="Google Shape;1888;p73"/>
          <p:cNvSpPr/>
          <p:nvPr/>
        </p:nvSpPr>
        <p:spPr>
          <a:xfrm flipH="1">
            <a:off x="5300301" y="3430310"/>
            <a:ext cx="626100" cy="5298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VM2</a:t>
            </a:r>
            <a:endParaRPr sz="900">
              <a:solidFill>
                <a:srgbClr val="FFFFFF"/>
              </a:solidFill>
            </a:endParaRPr>
          </a:p>
        </p:txBody>
      </p:sp>
      <p:sp>
        <p:nvSpPr>
          <p:cNvPr id="1889" name="Google Shape;1889;p73"/>
          <p:cNvSpPr/>
          <p:nvPr/>
        </p:nvSpPr>
        <p:spPr>
          <a:xfrm flipH="1">
            <a:off x="5300301" y="4099788"/>
            <a:ext cx="626100" cy="5298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VM3</a:t>
            </a:r>
            <a:endParaRPr sz="900">
              <a:solidFill>
                <a:srgbClr val="FFFFFF"/>
              </a:solidFill>
            </a:endParaRPr>
          </a:p>
        </p:txBody>
      </p:sp>
      <p:cxnSp>
        <p:nvCxnSpPr>
          <p:cNvPr id="1890" name="Google Shape;1890;p73"/>
          <p:cNvCxnSpPr/>
          <p:nvPr/>
        </p:nvCxnSpPr>
        <p:spPr>
          <a:xfrm flipH="1">
            <a:off x="5058036" y="2722606"/>
            <a:ext cx="16500" cy="1944000"/>
          </a:xfrm>
          <a:prstGeom prst="straightConnector1">
            <a:avLst/>
          </a:prstGeom>
          <a:noFill/>
          <a:ln cap="flat" cmpd="sng" w="38100">
            <a:solidFill>
              <a:srgbClr val="55B9CD"/>
            </a:solidFill>
            <a:prstDash val="solid"/>
            <a:round/>
            <a:headEnd len="med" w="med" type="none"/>
            <a:tailEnd len="med" w="med" type="none"/>
          </a:ln>
        </p:spPr>
      </p:cxnSp>
      <p:cxnSp>
        <p:nvCxnSpPr>
          <p:cNvPr id="1891" name="Google Shape;1891;p73"/>
          <p:cNvCxnSpPr>
            <a:stCxn id="1887" idx="3"/>
          </p:cNvCxnSpPr>
          <p:nvPr/>
        </p:nvCxnSpPr>
        <p:spPr>
          <a:xfrm>
            <a:off x="5300301" y="3025732"/>
            <a:ext cx="0" cy="0"/>
          </a:xfrm>
          <a:prstGeom prst="straightConnector1">
            <a:avLst/>
          </a:prstGeom>
          <a:noFill/>
          <a:ln cap="flat" cmpd="sng" w="9525">
            <a:solidFill>
              <a:schemeClr val="dk2"/>
            </a:solidFill>
            <a:prstDash val="solid"/>
            <a:round/>
            <a:headEnd len="med" w="med" type="none"/>
            <a:tailEnd len="med" w="med" type="none"/>
          </a:ln>
        </p:spPr>
      </p:cxnSp>
      <p:cxnSp>
        <p:nvCxnSpPr>
          <p:cNvPr id="1892" name="Google Shape;1892;p73"/>
          <p:cNvCxnSpPr>
            <a:stCxn id="1887" idx="3"/>
          </p:cNvCxnSpPr>
          <p:nvPr/>
        </p:nvCxnSpPr>
        <p:spPr>
          <a:xfrm flipH="1">
            <a:off x="5070501" y="3025732"/>
            <a:ext cx="229800" cy="5100"/>
          </a:xfrm>
          <a:prstGeom prst="straightConnector1">
            <a:avLst/>
          </a:prstGeom>
          <a:noFill/>
          <a:ln cap="flat" cmpd="sng" w="9525">
            <a:solidFill>
              <a:srgbClr val="55B9CD"/>
            </a:solidFill>
            <a:prstDash val="solid"/>
            <a:round/>
            <a:headEnd len="med" w="med" type="none"/>
            <a:tailEnd len="med" w="med" type="none"/>
          </a:ln>
        </p:spPr>
      </p:cxnSp>
      <p:cxnSp>
        <p:nvCxnSpPr>
          <p:cNvPr id="1893" name="Google Shape;1893;p73"/>
          <p:cNvCxnSpPr/>
          <p:nvPr/>
        </p:nvCxnSpPr>
        <p:spPr>
          <a:xfrm flipH="1">
            <a:off x="5070582" y="3692553"/>
            <a:ext cx="229800" cy="5100"/>
          </a:xfrm>
          <a:prstGeom prst="straightConnector1">
            <a:avLst/>
          </a:prstGeom>
          <a:noFill/>
          <a:ln cap="flat" cmpd="sng" w="9525">
            <a:solidFill>
              <a:srgbClr val="55B9CD"/>
            </a:solidFill>
            <a:prstDash val="solid"/>
            <a:round/>
            <a:headEnd len="med" w="med" type="none"/>
            <a:tailEnd len="med" w="med" type="none"/>
          </a:ln>
        </p:spPr>
      </p:cxnSp>
      <p:cxnSp>
        <p:nvCxnSpPr>
          <p:cNvPr id="1894" name="Google Shape;1894;p73"/>
          <p:cNvCxnSpPr/>
          <p:nvPr/>
        </p:nvCxnSpPr>
        <p:spPr>
          <a:xfrm flipH="1">
            <a:off x="5070582" y="4359514"/>
            <a:ext cx="229800" cy="5100"/>
          </a:xfrm>
          <a:prstGeom prst="straightConnector1">
            <a:avLst/>
          </a:prstGeom>
          <a:noFill/>
          <a:ln cap="flat" cmpd="sng" w="9525">
            <a:solidFill>
              <a:srgbClr val="55B9CD"/>
            </a:solidFill>
            <a:prstDash val="solid"/>
            <a:round/>
            <a:headEnd len="med" w="med" type="none"/>
            <a:tailEnd len="med" w="med" type="none"/>
          </a:ln>
        </p:spPr>
      </p:cxnSp>
      <p:grpSp>
        <p:nvGrpSpPr>
          <p:cNvPr id="1895" name="Google Shape;1895;p73"/>
          <p:cNvGrpSpPr/>
          <p:nvPr/>
        </p:nvGrpSpPr>
        <p:grpSpPr>
          <a:xfrm>
            <a:off x="6783764" y="2394499"/>
            <a:ext cx="1514857" cy="3044397"/>
            <a:chOff x="3618288" y="1252942"/>
            <a:chExt cx="1038000" cy="1988113"/>
          </a:xfrm>
        </p:grpSpPr>
        <p:cxnSp>
          <p:nvCxnSpPr>
            <p:cNvPr id="1896" name="Google Shape;1896;p73"/>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1897" name="Google Shape;1897;p73"/>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1898" name="Google Shape;1898;p73"/>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899" name="Google Shape;1899;p73"/>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1900" name="Google Shape;1900;p73"/>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1901" name="Google Shape;1901;p73"/>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1902" name="Google Shape;1902;p73"/>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1903" name="Google Shape;1903;p73"/>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73"/>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5" name="Google Shape;1905;p73"/>
          <p:cNvSpPr/>
          <p:nvPr/>
        </p:nvSpPr>
        <p:spPr>
          <a:xfrm flipH="1" rot="5400000">
            <a:off x="7515874" y="3090691"/>
            <a:ext cx="72900" cy="345300"/>
          </a:xfrm>
          <a:prstGeom prst="moon">
            <a:avLst>
              <a:gd fmla="val 6839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73"/>
          <p:cNvSpPr/>
          <p:nvPr/>
        </p:nvSpPr>
        <p:spPr>
          <a:xfrm flipH="1" rot="5400000">
            <a:off x="1946919" y="3148130"/>
            <a:ext cx="91200" cy="3453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07" name="Google Shape;1907;p73"/>
          <p:cNvGrpSpPr/>
          <p:nvPr/>
        </p:nvGrpSpPr>
        <p:grpSpPr>
          <a:xfrm>
            <a:off x="2981713" y="2670800"/>
            <a:ext cx="501737" cy="503700"/>
            <a:chOff x="2981713" y="2670800"/>
            <a:chExt cx="501737" cy="503700"/>
          </a:xfrm>
        </p:grpSpPr>
        <p:sp>
          <p:nvSpPr>
            <p:cNvPr id="1908" name="Google Shape;1908;p73"/>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09" name="Google Shape;1909;p73"/>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73"/>
          <p:cNvGrpSpPr/>
          <p:nvPr/>
        </p:nvGrpSpPr>
        <p:grpSpPr>
          <a:xfrm>
            <a:off x="6326251" y="2670800"/>
            <a:ext cx="501737" cy="503700"/>
            <a:chOff x="2981713" y="2670800"/>
            <a:chExt cx="501737" cy="503700"/>
          </a:xfrm>
        </p:grpSpPr>
        <p:sp>
          <p:nvSpPr>
            <p:cNvPr id="1911" name="Google Shape;1911;p73"/>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12" name="Google Shape;1912;p73"/>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sp>
        <p:nvSpPr>
          <p:cNvPr id="1917" name="Google Shape;1917;p74"/>
          <p:cNvSpPr/>
          <p:nvPr/>
        </p:nvSpPr>
        <p:spPr>
          <a:xfrm>
            <a:off x="1234744" y="1453723"/>
            <a:ext cx="1349700" cy="10956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1918" name="Google Shape;1918;p74"/>
          <p:cNvSpPr/>
          <p:nvPr/>
        </p:nvSpPr>
        <p:spPr>
          <a:xfrm flipH="1">
            <a:off x="4553585" y="1395150"/>
            <a:ext cx="1349700" cy="10587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1919" name="Google Shape;1919;p74"/>
          <p:cNvGrpSpPr/>
          <p:nvPr/>
        </p:nvGrpSpPr>
        <p:grpSpPr>
          <a:xfrm>
            <a:off x="404599" y="2545192"/>
            <a:ext cx="1369745" cy="2795631"/>
            <a:chOff x="595950" y="1277375"/>
            <a:chExt cx="1038000" cy="1925366"/>
          </a:xfrm>
        </p:grpSpPr>
        <p:cxnSp>
          <p:nvCxnSpPr>
            <p:cNvPr id="1920" name="Google Shape;1920;p74"/>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921" name="Google Shape;1921;p74"/>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922" name="Google Shape;1922;p74"/>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923" name="Google Shape;1923;p74"/>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924" name="Google Shape;1924;p74"/>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74"/>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926" name="Google Shape;1926;p74"/>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74"/>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28" name="Google Shape;1928;p74"/>
            <p:cNvGrpSpPr/>
            <p:nvPr/>
          </p:nvGrpSpPr>
          <p:grpSpPr>
            <a:xfrm>
              <a:off x="913049" y="1590975"/>
              <a:ext cx="387400" cy="119400"/>
              <a:chOff x="210625" y="1525375"/>
              <a:chExt cx="387400" cy="119400"/>
            </a:xfrm>
          </p:grpSpPr>
          <p:sp>
            <p:nvSpPr>
              <p:cNvPr id="1929" name="Google Shape;1929;p74"/>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74"/>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1" name="Google Shape;1931;p74"/>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932" name="Google Shape;1932;p74"/>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933" name="Google Shape;1933;p74"/>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934" name="Google Shape;1934;p74"/>
          <p:cNvSpPr/>
          <p:nvPr/>
        </p:nvSpPr>
        <p:spPr>
          <a:xfrm>
            <a:off x="2712878" y="2533497"/>
            <a:ext cx="2079900" cy="242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74"/>
          <p:cNvSpPr/>
          <p:nvPr/>
        </p:nvSpPr>
        <p:spPr>
          <a:xfrm>
            <a:off x="2866208" y="2801466"/>
            <a:ext cx="566100" cy="502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1936" name="Google Shape;1936;p74"/>
          <p:cNvSpPr/>
          <p:nvPr/>
        </p:nvSpPr>
        <p:spPr>
          <a:xfrm>
            <a:off x="2866208" y="3436280"/>
            <a:ext cx="566100" cy="502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sp>
        <p:nvSpPr>
          <p:cNvPr id="1937" name="Google Shape;1937;p74"/>
          <p:cNvSpPr/>
          <p:nvPr/>
        </p:nvSpPr>
        <p:spPr>
          <a:xfrm>
            <a:off x="2866208" y="4071093"/>
            <a:ext cx="566100" cy="5025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1938" name="Google Shape;1938;p74"/>
          <p:cNvCxnSpPr/>
          <p:nvPr/>
        </p:nvCxnSpPr>
        <p:spPr>
          <a:xfrm>
            <a:off x="3636343" y="2765219"/>
            <a:ext cx="15300" cy="1843500"/>
          </a:xfrm>
          <a:prstGeom prst="straightConnector1">
            <a:avLst/>
          </a:prstGeom>
          <a:noFill/>
          <a:ln cap="flat" cmpd="sng" w="38100">
            <a:solidFill>
              <a:schemeClr val="accent1"/>
            </a:solidFill>
            <a:prstDash val="solid"/>
            <a:round/>
            <a:headEnd len="med" w="med" type="none"/>
            <a:tailEnd len="med" w="med" type="none"/>
          </a:ln>
        </p:spPr>
      </p:cxnSp>
      <p:cxnSp>
        <p:nvCxnSpPr>
          <p:cNvPr id="1939" name="Google Shape;1939;p74"/>
          <p:cNvCxnSpPr>
            <a:stCxn id="1935" idx="3"/>
          </p:cNvCxnSpPr>
          <p:nvPr/>
        </p:nvCxnSpPr>
        <p:spPr>
          <a:xfrm>
            <a:off x="3432308" y="3052716"/>
            <a:ext cx="0" cy="0"/>
          </a:xfrm>
          <a:prstGeom prst="straightConnector1">
            <a:avLst/>
          </a:prstGeom>
          <a:noFill/>
          <a:ln cap="flat" cmpd="sng" w="9525">
            <a:solidFill>
              <a:schemeClr val="dk2"/>
            </a:solidFill>
            <a:prstDash val="solid"/>
            <a:round/>
            <a:headEnd len="med" w="med" type="none"/>
            <a:tailEnd len="med" w="med" type="none"/>
          </a:ln>
        </p:spPr>
      </p:cxnSp>
      <p:cxnSp>
        <p:nvCxnSpPr>
          <p:cNvPr id="1940" name="Google Shape;1940;p74"/>
          <p:cNvCxnSpPr>
            <a:stCxn id="1935" idx="3"/>
          </p:cNvCxnSpPr>
          <p:nvPr/>
        </p:nvCxnSpPr>
        <p:spPr>
          <a:xfrm>
            <a:off x="3432308" y="3052716"/>
            <a:ext cx="207600" cy="5100"/>
          </a:xfrm>
          <a:prstGeom prst="straightConnector1">
            <a:avLst/>
          </a:prstGeom>
          <a:noFill/>
          <a:ln cap="flat" cmpd="sng" w="9525">
            <a:solidFill>
              <a:schemeClr val="accent1"/>
            </a:solidFill>
            <a:prstDash val="solid"/>
            <a:round/>
            <a:headEnd len="med" w="med" type="none"/>
            <a:tailEnd len="med" w="med" type="none"/>
          </a:ln>
        </p:spPr>
      </p:cxnSp>
      <p:cxnSp>
        <p:nvCxnSpPr>
          <p:cNvPr id="1941" name="Google Shape;1941;p74"/>
          <p:cNvCxnSpPr/>
          <p:nvPr/>
        </p:nvCxnSpPr>
        <p:spPr>
          <a:xfrm>
            <a:off x="3432165" y="3684944"/>
            <a:ext cx="207600" cy="5100"/>
          </a:xfrm>
          <a:prstGeom prst="straightConnector1">
            <a:avLst/>
          </a:prstGeom>
          <a:noFill/>
          <a:ln cap="flat" cmpd="sng" w="9525">
            <a:solidFill>
              <a:schemeClr val="accent1"/>
            </a:solidFill>
            <a:prstDash val="solid"/>
            <a:round/>
            <a:headEnd len="med" w="med" type="none"/>
            <a:tailEnd len="med" w="med" type="none"/>
          </a:ln>
        </p:spPr>
      </p:cxnSp>
      <p:cxnSp>
        <p:nvCxnSpPr>
          <p:cNvPr id="1942" name="Google Shape;1942;p74"/>
          <p:cNvCxnSpPr/>
          <p:nvPr/>
        </p:nvCxnSpPr>
        <p:spPr>
          <a:xfrm>
            <a:off x="3432165" y="4317371"/>
            <a:ext cx="207600" cy="5100"/>
          </a:xfrm>
          <a:prstGeom prst="straightConnector1">
            <a:avLst/>
          </a:prstGeom>
          <a:noFill/>
          <a:ln cap="flat" cmpd="sng" w="9525">
            <a:solidFill>
              <a:schemeClr val="accent1"/>
            </a:solidFill>
            <a:prstDash val="solid"/>
            <a:round/>
            <a:headEnd len="med" w="med" type="none"/>
            <a:tailEnd len="med" w="med" type="none"/>
          </a:ln>
        </p:spPr>
      </p:cxnSp>
      <p:cxnSp>
        <p:nvCxnSpPr>
          <p:cNvPr id="1943" name="Google Shape;1943;p74"/>
          <p:cNvCxnSpPr/>
          <p:nvPr/>
        </p:nvCxnSpPr>
        <p:spPr>
          <a:xfrm flipH="1" rot="10800000">
            <a:off x="2343514" y="5341367"/>
            <a:ext cx="2818800" cy="13200"/>
          </a:xfrm>
          <a:prstGeom prst="straightConnector1">
            <a:avLst/>
          </a:prstGeom>
          <a:noFill/>
          <a:ln cap="flat" cmpd="sng" w="76200">
            <a:solidFill>
              <a:schemeClr val="dk2"/>
            </a:solidFill>
            <a:prstDash val="solid"/>
            <a:round/>
            <a:headEnd len="med" w="med" type="none"/>
            <a:tailEnd len="med" w="med" type="none"/>
          </a:ln>
        </p:spPr>
      </p:cxnSp>
      <p:cxnSp>
        <p:nvCxnSpPr>
          <p:cNvPr id="1944" name="Google Shape;1944;p74"/>
          <p:cNvCxnSpPr>
            <a:stCxn id="1934" idx="2"/>
          </p:cNvCxnSpPr>
          <p:nvPr/>
        </p:nvCxnSpPr>
        <p:spPr>
          <a:xfrm flipH="1">
            <a:off x="3749828" y="4957797"/>
            <a:ext cx="3000" cy="414600"/>
          </a:xfrm>
          <a:prstGeom prst="straightConnector1">
            <a:avLst/>
          </a:prstGeom>
          <a:noFill/>
          <a:ln cap="flat" cmpd="sng" w="28575">
            <a:solidFill>
              <a:schemeClr val="dk2"/>
            </a:solidFill>
            <a:prstDash val="solid"/>
            <a:round/>
            <a:headEnd len="med" w="med" type="none"/>
            <a:tailEnd len="med" w="med" type="none"/>
          </a:ln>
        </p:spPr>
      </p:cxnSp>
      <p:sp>
        <p:nvSpPr>
          <p:cNvPr id="1945" name="Google Shape;1945;p74"/>
          <p:cNvSpPr/>
          <p:nvPr/>
        </p:nvSpPr>
        <p:spPr>
          <a:xfrm flipH="1">
            <a:off x="4074115" y="2801466"/>
            <a:ext cx="566100" cy="5025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VM1</a:t>
            </a:r>
            <a:endParaRPr sz="900">
              <a:solidFill>
                <a:srgbClr val="FFFFFF"/>
              </a:solidFill>
            </a:endParaRPr>
          </a:p>
        </p:txBody>
      </p:sp>
      <p:sp>
        <p:nvSpPr>
          <p:cNvPr id="1946" name="Google Shape;1946;p74"/>
          <p:cNvSpPr/>
          <p:nvPr/>
        </p:nvSpPr>
        <p:spPr>
          <a:xfrm flipH="1">
            <a:off x="4074115" y="3436280"/>
            <a:ext cx="566100" cy="5025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VM2</a:t>
            </a:r>
            <a:endParaRPr sz="900">
              <a:solidFill>
                <a:srgbClr val="FFFFFF"/>
              </a:solidFill>
            </a:endParaRPr>
          </a:p>
        </p:txBody>
      </p:sp>
      <p:sp>
        <p:nvSpPr>
          <p:cNvPr id="1947" name="Google Shape;1947;p74"/>
          <p:cNvSpPr/>
          <p:nvPr/>
        </p:nvSpPr>
        <p:spPr>
          <a:xfrm flipH="1">
            <a:off x="4074115" y="4071093"/>
            <a:ext cx="566100" cy="5025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VM3</a:t>
            </a:r>
            <a:endParaRPr sz="900">
              <a:solidFill>
                <a:srgbClr val="FFFFFF"/>
              </a:solidFill>
            </a:endParaRPr>
          </a:p>
        </p:txBody>
      </p:sp>
      <p:cxnSp>
        <p:nvCxnSpPr>
          <p:cNvPr id="1948" name="Google Shape;1948;p74"/>
          <p:cNvCxnSpPr/>
          <p:nvPr/>
        </p:nvCxnSpPr>
        <p:spPr>
          <a:xfrm flipH="1">
            <a:off x="3854779" y="2765219"/>
            <a:ext cx="15300" cy="1843500"/>
          </a:xfrm>
          <a:prstGeom prst="straightConnector1">
            <a:avLst/>
          </a:prstGeom>
          <a:noFill/>
          <a:ln cap="flat" cmpd="sng" w="38100">
            <a:solidFill>
              <a:srgbClr val="55B9CD"/>
            </a:solidFill>
            <a:prstDash val="solid"/>
            <a:round/>
            <a:headEnd len="med" w="med" type="none"/>
            <a:tailEnd len="med" w="med" type="none"/>
          </a:ln>
        </p:spPr>
      </p:cxnSp>
      <p:cxnSp>
        <p:nvCxnSpPr>
          <p:cNvPr id="1949" name="Google Shape;1949;p74"/>
          <p:cNvCxnSpPr>
            <a:stCxn id="1945" idx="3"/>
          </p:cNvCxnSpPr>
          <p:nvPr/>
        </p:nvCxnSpPr>
        <p:spPr>
          <a:xfrm>
            <a:off x="4074115" y="3052716"/>
            <a:ext cx="0" cy="0"/>
          </a:xfrm>
          <a:prstGeom prst="straightConnector1">
            <a:avLst/>
          </a:prstGeom>
          <a:noFill/>
          <a:ln cap="flat" cmpd="sng" w="9525">
            <a:solidFill>
              <a:schemeClr val="dk2"/>
            </a:solidFill>
            <a:prstDash val="solid"/>
            <a:round/>
            <a:headEnd len="med" w="med" type="none"/>
            <a:tailEnd len="med" w="med" type="none"/>
          </a:ln>
        </p:spPr>
      </p:cxnSp>
      <p:cxnSp>
        <p:nvCxnSpPr>
          <p:cNvPr id="1950" name="Google Shape;1950;p74"/>
          <p:cNvCxnSpPr>
            <a:stCxn id="1945" idx="3"/>
          </p:cNvCxnSpPr>
          <p:nvPr/>
        </p:nvCxnSpPr>
        <p:spPr>
          <a:xfrm flipH="1">
            <a:off x="3866515" y="3052716"/>
            <a:ext cx="207600" cy="5100"/>
          </a:xfrm>
          <a:prstGeom prst="straightConnector1">
            <a:avLst/>
          </a:prstGeom>
          <a:noFill/>
          <a:ln cap="flat" cmpd="sng" w="9525">
            <a:solidFill>
              <a:srgbClr val="55B9CD"/>
            </a:solidFill>
            <a:prstDash val="solid"/>
            <a:round/>
            <a:headEnd len="med" w="med" type="none"/>
            <a:tailEnd len="med" w="med" type="none"/>
          </a:ln>
        </p:spPr>
      </p:cxnSp>
      <p:cxnSp>
        <p:nvCxnSpPr>
          <p:cNvPr id="1951" name="Google Shape;1951;p74"/>
          <p:cNvCxnSpPr/>
          <p:nvPr/>
        </p:nvCxnSpPr>
        <p:spPr>
          <a:xfrm flipH="1">
            <a:off x="3866658" y="3684944"/>
            <a:ext cx="207600" cy="5100"/>
          </a:xfrm>
          <a:prstGeom prst="straightConnector1">
            <a:avLst/>
          </a:prstGeom>
          <a:noFill/>
          <a:ln cap="flat" cmpd="sng" w="9525">
            <a:solidFill>
              <a:srgbClr val="55B9CD"/>
            </a:solidFill>
            <a:prstDash val="solid"/>
            <a:round/>
            <a:headEnd len="med" w="med" type="none"/>
            <a:tailEnd len="med" w="med" type="none"/>
          </a:ln>
        </p:spPr>
      </p:cxnSp>
      <p:cxnSp>
        <p:nvCxnSpPr>
          <p:cNvPr id="1952" name="Google Shape;1952;p74"/>
          <p:cNvCxnSpPr/>
          <p:nvPr/>
        </p:nvCxnSpPr>
        <p:spPr>
          <a:xfrm flipH="1">
            <a:off x="3866658" y="4317371"/>
            <a:ext cx="207600" cy="5100"/>
          </a:xfrm>
          <a:prstGeom prst="straightConnector1">
            <a:avLst/>
          </a:prstGeom>
          <a:noFill/>
          <a:ln cap="flat" cmpd="sng" w="9525">
            <a:solidFill>
              <a:srgbClr val="55B9CD"/>
            </a:solidFill>
            <a:prstDash val="solid"/>
            <a:round/>
            <a:headEnd len="med" w="med" type="none"/>
            <a:tailEnd len="med" w="med" type="none"/>
          </a:ln>
        </p:spPr>
      </p:cxnSp>
      <p:grpSp>
        <p:nvGrpSpPr>
          <p:cNvPr id="1953" name="Google Shape;1953;p74"/>
          <p:cNvGrpSpPr/>
          <p:nvPr/>
        </p:nvGrpSpPr>
        <p:grpSpPr>
          <a:xfrm>
            <a:off x="5416108" y="2454084"/>
            <a:ext cx="1369745" cy="2886740"/>
            <a:chOff x="3618288" y="1252942"/>
            <a:chExt cx="1038000" cy="1988113"/>
          </a:xfrm>
        </p:grpSpPr>
        <p:cxnSp>
          <p:nvCxnSpPr>
            <p:cNvPr id="1954" name="Google Shape;1954;p74"/>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1955" name="Google Shape;1955;p74"/>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1956" name="Google Shape;1956;p74"/>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957" name="Google Shape;1957;p74"/>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1958" name="Google Shape;1958;p74"/>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1959" name="Google Shape;1959;p74"/>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1960" name="Google Shape;1960;p74"/>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1961" name="Google Shape;1961;p74"/>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4"/>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3" name="Google Shape;1963;p74"/>
          <p:cNvSpPr/>
          <p:nvPr/>
        </p:nvSpPr>
        <p:spPr>
          <a:xfrm>
            <a:off x="7663526" y="1395150"/>
            <a:ext cx="1223700" cy="10587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sz="1000"/>
            </a:br>
            <a:r>
              <a:rPr lang="en" sz="1000"/>
              <a:t>data ...</a:t>
            </a:r>
            <a:br>
              <a:rPr lang="en" sz="1000"/>
            </a:br>
            <a:r>
              <a:rPr lang="en" sz="1000"/>
              <a:t>data ...</a:t>
            </a:r>
            <a:endParaRPr sz="1000"/>
          </a:p>
          <a:p>
            <a:pPr indent="0" lvl="0" marL="0" rtl="0" algn="l">
              <a:spcBef>
                <a:spcPts val="0"/>
              </a:spcBef>
              <a:spcAft>
                <a:spcPts val="0"/>
              </a:spcAft>
              <a:buNone/>
            </a:pPr>
            <a:r>
              <a:rPr lang="en" sz="1000"/>
              <a:t>data ..</a:t>
            </a:r>
            <a:r>
              <a:rPr lang="en" sz="800"/>
              <a:t>.</a:t>
            </a:r>
            <a:br>
              <a:rPr lang="en" sz="800"/>
            </a:br>
            <a:endParaRPr sz="800"/>
          </a:p>
        </p:txBody>
      </p:sp>
      <p:grpSp>
        <p:nvGrpSpPr>
          <p:cNvPr id="1964" name="Google Shape;1964;p74"/>
          <p:cNvGrpSpPr/>
          <p:nvPr/>
        </p:nvGrpSpPr>
        <p:grpSpPr>
          <a:xfrm>
            <a:off x="6985326" y="2591490"/>
            <a:ext cx="1369745" cy="2763192"/>
            <a:chOff x="2085650" y="1351575"/>
            <a:chExt cx="1038000" cy="1903025"/>
          </a:xfrm>
        </p:grpSpPr>
        <p:sp>
          <p:nvSpPr>
            <p:cNvPr id="1965" name="Google Shape;1965;p74"/>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66" name="Google Shape;1966;p74"/>
            <p:cNvCxnSpPr>
              <a:stCxn id="1967" idx="1"/>
            </p:cNvCxnSpPr>
            <p:nvPr/>
          </p:nvCxnSpPr>
          <p:spPr>
            <a:xfrm>
              <a:off x="2599721" y="1900635"/>
              <a:ext cx="4800" cy="855300"/>
            </a:xfrm>
            <a:prstGeom prst="straightConnector1">
              <a:avLst/>
            </a:prstGeom>
            <a:noFill/>
            <a:ln cap="flat" cmpd="sng" w="9525">
              <a:solidFill>
                <a:schemeClr val="dk2"/>
              </a:solidFill>
              <a:prstDash val="solid"/>
              <a:round/>
              <a:headEnd len="med" w="med" type="none"/>
              <a:tailEnd len="med" w="med" type="none"/>
            </a:ln>
          </p:spPr>
        </p:cxnSp>
        <p:cxnSp>
          <p:nvCxnSpPr>
            <p:cNvPr id="1968" name="Google Shape;1968;p74"/>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969" name="Google Shape;1969;p74"/>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1970" name="Google Shape;1970;p74"/>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1971" name="Google Shape;1971;p74"/>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1972" name="Google Shape;1972;p74"/>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4"/>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4"/>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4"/>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4"/>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4"/>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77" name="Google Shape;1977;p74"/>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grpSp>
        <p:nvGrpSpPr>
          <p:cNvPr id="1978" name="Google Shape;1978;p74"/>
          <p:cNvGrpSpPr/>
          <p:nvPr/>
        </p:nvGrpSpPr>
        <p:grpSpPr>
          <a:xfrm>
            <a:off x="1992738" y="2670800"/>
            <a:ext cx="501737" cy="503700"/>
            <a:chOff x="2981713" y="2670800"/>
            <a:chExt cx="501737" cy="503700"/>
          </a:xfrm>
        </p:grpSpPr>
        <p:sp>
          <p:nvSpPr>
            <p:cNvPr id="1979" name="Google Shape;1979;p74"/>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80" name="Google Shape;1980;p74"/>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1" name="Google Shape;1981;p74"/>
          <p:cNvGrpSpPr/>
          <p:nvPr/>
        </p:nvGrpSpPr>
        <p:grpSpPr>
          <a:xfrm>
            <a:off x="5067613" y="2670800"/>
            <a:ext cx="501737" cy="503700"/>
            <a:chOff x="2981713" y="2670800"/>
            <a:chExt cx="501737" cy="503700"/>
          </a:xfrm>
        </p:grpSpPr>
        <p:sp>
          <p:nvSpPr>
            <p:cNvPr id="1982" name="Google Shape;1982;p74"/>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983" name="Google Shape;1983;p74"/>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75"/>
          <p:cNvSpPr/>
          <p:nvPr/>
        </p:nvSpPr>
        <p:spPr>
          <a:xfrm>
            <a:off x="1317100" y="1590330"/>
            <a:ext cx="1361100" cy="11091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1989" name="Google Shape;1989;p75"/>
          <p:cNvSpPr/>
          <p:nvPr/>
        </p:nvSpPr>
        <p:spPr>
          <a:xfrm flipH="1">
            <a:off x="4662777" y="1531050"/>
            <a:ext cx="1361100" cy="10713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1990" name="Google Shape;1990;p75"/>
          <p:cNvGrpSpPr/>
          <p:nvPr/>
        </p:nvGrpSpPr>
        <p:grpSpPr>
          <a:xfrm>
            <a:off x="480151" y="2694937"/>
            <a:ext cx="1380955" cy="2829325"/>
            <a:chOff x="595950" y="1277375"/>
            <a:chExt cx="1038000" cy="1925366"/>
          </a:xfrm>
        </p:grpSpPr>
        <p:cxnSp>
          <p:nvCxnSpPr>
            <p:cNvPr id="1991" name="Google Shape;1991;p75"/>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992" name="Google Shape;1992;p75"/>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993" name="Google Shape;1993;p75"/>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994" name="Google Shape;1994;p75"/>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995" name="Google Shape;1995;p75"/>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5"/>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997" name="Google Shape;1997;p75"/>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5"/>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9" name="Google Shape;1999;p75"/>
            <p:cNvGrpSpPr/>
            <p:nvPr/>
          </p:nvGrpSpPr>
          <p:grpSpPr>
            <a:xfrm>
              <a:off x="913049" y="1590975"/>
              <a:ext cx="387400" cy="119400"/>
              <a:chOff x="210625" y="1525375"/>
              <a:chExt cx="387400" cy="119400"/>
            </a:xfrm>
          </p:grpSpPr>
          <p:sp>
            <p:nvSpPr>
              <p:cNvPr id="2000" name="Google Shape;2000;p75"/>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5"/>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02" name="Google Shape;2002;p75"/>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2003" name="Google Shape;2003;p75"/>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2004" name="Google Shape;2004;p75"/>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2005" name="Google Shape;2005;p75"/>
          <p:cNvSpPr/>
          <p:nvPr/>
        </p:nvSpPr>
        <p:spPr>
          <a:xfrm>
            <a:off x="2807340" y="2683143"/>
            <a:ext cx="2096700" cy="2453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5"/>
          <p:cNvSpPr/>
          <p:nvPr/>
        </p:nvSpPr>
        <p:spPr>
          <a:xfrm>
            <a:off x="2961926" y="2954347"/>
            <a:ext cx="570600" cy="507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2007" name="Google Shape;2007;p75"/>
          <p:cNvSpPr/>
          <p:nvPr/>
        </p:nvSpPr>
        <p:spPr>
          <a:xfrm>
            <a:off x="2961926" y="3596826"/>
            <a:ext cx="570600" cy="507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sp>
        <p:nvSpPr>
          <p:cNvPr id="2008" name="Google Shape;2008;p75"/>
          <p:cNvSpPr/>
          <p:nvPr/>
        </p:nvSpPr>
        <p:spPr>
          <a:xfrm>
            <a:off x="2961926" y="4239305"/>
            <a:ext cx="570600" cy="5079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VM1</a:t>
            </a:r>
            <a:endParaRPr sz="900">
              <a:solidFill>
                <a:srgbClr val="FFFFFF"/>
              </a:solidFill>
            </a:endParaRPr>
          </a:p>
        </p:txBody>
      </p:sp>
      <p:cxnSp>
        <p:nvCxnSpPr>
          <p:cNvPr id="2009" name="Google Shape;2009;p75"/>
          <p:cNvCxnSpPr/>
          <p:nvPr/>
        </p:nvCxnSpPr>
        <p:spPr>
          <a:xfrm>
            <a:off x="3738369" y="2917662"/>
            <a:ext cx="1500" cy="1195500"/>
          </a:xfrm>
          <a:prstGeom prst="straightConnector1">
            <a:avLst/>
          </a:prstGeom>
          <a:noFill/>
          <a:ln cap="flat" cmpd="sng" w="38100">
            <a:solidFill>
              <a:schemeClr val="accent1"/>
            </a:solidFill>
            <a:prstDash val="solid"/>
            <a:round/>
            <a:headEnd len="med" w="med" type="none"/>
            <a:tailEnd len="med" w="med" type="none"/>
          </a:ln>
        </p:spPr>
      </p:cxnSp>
      <p:cxnSp>
        <p:nvCxnSpPr>
          <p:cNvPr id="2010" name="Google Shape;2010;p75"/>
          <p:cNvCxnSpPr>
            <a:stCxn id="2006" idx="3"/>
          </p:cNvCxnSpPr>
          <p:nvPr/>
        </p:nvCxnSpPr>
        <p:spPr>
          <a:xfrm>
            <a:off x="3532526" y="3208297"/>
            <a:ext cx="0" cy="0"/>
          </a:xfrm>
          <a:prstGeom prst="straightConnector1">
            <a:avLst/>
          </a:prstGeom>
          <a:noFill/>
          <a:ln cap="flat" cmpd="sng" w="9525">
            <a:solidFill>
              <a:schemeClr val="dk2"/>
            </a:solidFill>
            <a:prstDash val="solid"/>
            <a:round/>
            <a:headEnd len="med" w="med" type="none"/>
            <a:tailEnd len="med" w="med" type="none"/>
          </a:ln>
        </p:spPr>
      </p:cxnSp>
      <p:cxnSp>
        <p:nvCxnSpPr>
          <p:cNvPr id="2011" name="Google Shape;2011;p75"/>
          <p:cNvCxnSpPr>
            <a:stCxn id="2006" idx="3"/>
          </p:cNvCxnSpPr>
          <p:nvPr/>
        </p:nvCxnSpPr>
        <p:spPr>
          <a:xfrm>
            <a:off x="3532526" y="3208297"/>
            <a:ext cx="209700" cy="4800"/>
          </a:xfrm>
          <a:prstGeom prst="straightConnector1">
            <a:avLst/>
          </a:prstGeom>
          <a:noFill/>
          <a:ln cap="flat" cmpd="sng" w="9525">
            <a:solidFill>
              <a:schemeClr val="accent1"/>
            </a:solidFill>
            <a:prstDash val="solid"/>
            <a:round/>
            <a:headEnd len="med" w="med" type="none"/>
            <a:tailEnd len="med" w="med" type="none"/>
          </a:ln>
        </p:spPr>
      </p:cxnSp>
      <p:cxnSp>
        <p:nvCxnSpPr>
          <p:cNvPr id="2012" name="Google Shape;2012;p75"/>
          <p:cNvCxnSpPr/>
          <p:nvPr/>
        </p:nvCxnSpPr>
        <p:spPr>
          <a:xfrm>
            <a:off x="3532519" y="3848493"/>
            <a:ext cx="209700" cy="4800"/>
          </a:xfrm>
          <a:prstGeom prst="straightConnector1">
            <a:avLst/>
          </a:prstGeom>
          <a:noFill/>
          <a:ln cap="flat" cmpd="sng" w="9525">
            <a:solidFill>
              <a:schemeClr val="accent1"/>
            </a:solidFill>
            <a:prstDash val="solid"/>
            <a:round/>
            <a:headEnd len="med" w="med" type="none"/>
            <a:tailEnd len="med" w="med" type="none"/>
          </a:ln>
        </p:spPr>
      </p:cxnSp>
      <p:cxnSp>
        <p:nvCxnSpPr>
          <p:cNvPr id="2013" name="Google Shape;2013;p75"/>
          <p:cNvCxnSpPr/>
          <p:nvPr/>
        </p:nvCxnSpPr>
        <p:spPr>
          <a:xfrm flipH="1" rot="10800000">
            <a:off x="3532519" y="4484657"/>
            <a:ext cx="336600" cy="3900"/>
          </a:xfrm>
          <a:prstGeom prst="straightConnector1">
            <a:avLst/>
          </a:prstGeom>
          <a:noFill/>
          <a:ln cap="flat" cmpd="sng" w="9525">
            <a:solidFill>
              <a:srgbClr val="1AA222"/>
            </a:solidFill>
            <a:prstDash val="solid"/>
            <a:round/>
            <a:headEnd len="med" w="med" type="none"/>
            <a:tailEnd len="med" w="med" type="none"/>
          </a:ln>
        </p:spPr>
      </p:cxnSp>
      <p:cxnSp>
        <p:nvCxnSpPr>
          <p:cNvPr id="2014" name="Google Shape;2014;p75"/>
          <p:cNvCxnSpPr/>
          <p:nvPr/>
        </p:nvCxnSpPr>
        <p:spPr>
          <a:xfrm flipH="1" rot="10800000">
            <a:off x="2371561" y="5556571"/>
            <a:ext cx="2842200" cy="14100"/>
          </a:xfrm>
          <a:prstGeom prst="straightConnector1">
            <a:avLst/>
          </a:prstGeom>
          <a:noFill/>
          <a:ln cap="flat" cmpd="sng" w="76200">
            <a:solidFill>
              <a:schemeClr val="dk2"/>
            </a:solidFill>
            <a:prstDash val="solid"/>
            <a:round/>
            <a:headEnd len="med" w="med" type="none"/>
            <a:tailEnd len="med" w="med" type="none"/>
          </a:ln>
        </p:spPr>
      </p:cxnSp>
      <p:cxnSp>
        <p:nvCxnSpPr>
          <p:cNvPr id="2015" name="Google Shape;2015;p75"/>
          <p:cNvCxnSpPr>
            <a:stCxn id="2005" idx="2"/>
          </p:cNvCxnSpPr>
          <p:nvPr/>
        </p:nvCxnSpPr>
        <p:spPr>
          <a:xfrm flipH="1">
            <a:off x="3852690" y="5136843"/>
            <a:ext cx="3000" cy="420000"/>
          </a:xfrm>
          <a:prstGeom prst="straightConnector1">
            <a:avLst/>
          </a:prstGeom>
          <a:noFill/>
          <a:ln cap="flat" cmpd="sng" w="28575">
            <a:solidFill>
              <a:schemeClr val="dk2"/>
            </a:solidFill>
            <a:prstDash val="solid"/>
            <a:round/>
            <a:headEnd len="med" w="med" type="none"/>
            <a:tailEnd len="med" w="med" type="none"/>
          </a:ln>
        </p:spPr>
      </p:cxnSp>
      <p:sp>
        <p:nvSpPr>
          <p:cNvPr id="2016" name="Google Shape;2016;p75"/>
          <p:cNvSpPr/>
          <p:nvPr/>
        </p:nvSpPr>
        <p:spPr>
          <a:xfrm flipH="1">
            <a:off x="4179863" y="2954347"/>
            <a:ext cx="570600" cy="5079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VM1</a:t>
            </a:r>
            <a:endParaRPr sz="900">
              <a:solidFill>
                <a:srgbClr val="FFFFFF"/>
              </a:solidFill>
            </a:endParaRPr>
          </a:p>
        </p:txBody>
      </p:sp>
      <p:sp>
        <p:nvSpPr>
          <p:cNvPr id="2017" name="Google Shape;2017;p75"/>
          <p:cNvSpPr/>
          <p:nvPr/>
        </p:nvSpPr>
        <p:spPr>
          <a:xfrm flipH="1">
            <a:off x="4179863" y="3596826"/>
            <a:ext cx="570600" cy="5079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VM2</a:t>
            </a:r>
            <a:endParaRPr sz="900">
              <a:solidFill>
                <a:srgbClr val="FFFFFF"/>
              </a:solidFill>
            </a:endParaRPr>
          </a:p>
        </p:txBody>
      </p:sp>
      <p:sp>
        <p:nvSpPr>
          <p:cNvPr id="2018" name="Google Shape;2018;p75"/>
          <p:cNvSpPr/>
          <p:nvPr/>
        </p:nvSpPr>
        <p:spPr>
          <a:xfrm flipH="1">
            <a:off x="4179863" y="4239305"/>
            <a:ext cx="570600" cy="5079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FFFFFF"/>
                </a:solidFill>
              </a:rPr>
              <a:t>VM2</a:t>
            </a:r>
            <a:endParaRPr sz="900">
              <a:solidFill>
                <a:srgbClr val="FFFFFF"/>
              </a:solidFill>
            </a:endParaRPr>
          </a:p>
        </p:txBody>
      </p:sp>
      <p:cxnSp>
        <p:nvCxnSpPr>
          <p:cNvPr id="2019" name="Google Shape;2019;p75"/>
          <p:cNvCxnSpPr/>
          <p:nvPr/>
        </p:nvCxnSpPr>
        <p:spPr>
          <a:xfrm flipH="1">
            <a:off x="3965920" y="2917662"/>
            <a:ext cx="8100" cy="1224900"/>
          </a:xfrm>
          <a:prstGeom prst="straightConnector1">
            <a:avLst/>
          </a:prstGeom>
          <a:noFill/>
          <a:ln cap="flat" cmpd="sng" w="38100">
            <a:solidFill>
              <a:srgbClr val="55B9CD"/>
            </a:solidFill>
            <a:prstDash val="solid"/>
            <a:round/>
            <a:headEnd len="med" w="med" type="none"/>
            <a:tailEnd len="med" w="med" type="none"/>
          </a:ln>
        </p:spPr>
      </p:cxnSp>
      <p:cxnSp>
        <p:nvCxnSpPr>
          <p:cNvPr id="2020" name="Google Shape;2020;p75"/>
          <p:cNvCxnSpPr>
            <a:stCxn id="2016" idx="3"/>
          </p:cNvCxnSpPr>
          <p:nvPr/>
        </p:nvCxnSpPr>
        <p:spPr>
          <a:xfrm>
            <a:off x="4179863" y="3208297"/>
            <a:ext cx="0" cy="0"/>
          </a:xfrm>
          <a:prstGeom prst="straightConnector1">
            <a:avLst/>
          </a:prstGeom>
          <a:noFill/>
          <a:ln cap="flat" cmpd="sng" w="9525">
            <a:solidFill>
              <a:schemeClr val="dk2"/>
            </a:solidFill>
            <a:prstDash val="solid"/>
            <a:round/>
            <a:headEnd len="med" w="med" type="none"/>
            <a:tailEnd len="med" w="med" type="none"/>
          </a:ln>
        </p:spPr>
      </p:cxnSp>
      <p:cxnSp>
        <p:nvCxnSpPr>
          <p:cNvPr id="2021" name="Google Shape;2021;p75"/>
          <p:cNvCxnSpPr>
            <a:stCxn id="2016" idx="3"/>
          </p:cNvCxnSpPr>
          <p:nvPr/>
        </p:nvCxnSpPr>
        <p:spPr>
          <a:xfrm flipH="1">
            <a:off x="3970163" y="3208297"/>
            <a:ext cx="209700" cy="4800"/>
          </a:xfrm>
          <a:prstGeom prst="straightConnector1">
            <a:avLst/>
          </a:prstGeom>
          <a:noFill/>
          <a:ln cap="flat" cmpd="sng" w="9525">
            <a:solidFill>
              <a:srgbClr val="55B9CD"/>
            </a:solidFill>
            <a:prstDash val="solid"/>
            <a:round/>
            <a:headEnd len="med" w="med" type="none"/>
            <a:tailEnd len="med" w="med" type="none"/>
          </a:ln>
        </p:spPr>
      </p:cxnSp>
      <p:cxnSp>
        <p:nvCxnSpPr>
          <p:cNvPr id="2022" name="Google Shape;2022;p75"/>
          <p:cNvCxnSpPr/>
          <p:nvPr/>
        </p:nvCxnSpPr>
        <p:spPr>
          <a:xfrm flipH="1">
            <a:off x="3970170" y="3848493"/>
            <a:ext cx="209700" cy="4800"/>
          </a:xfrm>
          <a:prstGeom prst="straightConnector1">
            <a:avLst/>
          </a:prstGeom>
          <a:noFill/>
          <a:ln cap="flat" cmpd="sng" w="9525">
            <a:solidFill>
              <a:srgbClr val="55B9CD"/>
            </a:solidFill>
            <a:prstDash val="solid"/>
            <a:round/>
            <a:headEnd len="med" w="med" type="none"/>
            <a:tailEnd len="med" w="med" type="none"/>
          </a:ln>
        </p:spPr>
      </p:cxnSp>
      <p:cxnSp>
        <p:nvCxnSpPr>
          <p:cNvPr id="2023" name="Google Shape;2023;p75"/>
          <p:cNvCxnSpPr/>
          <p:nvPr/>
        </p:nvCxnSpPr>
        <p:spPr>
          <a:xfrm flipH="1">
            <a:off x="3882570" y="4488557"/>
            <a:ext cx="297300" cy="4200"/>
          </a:xfrm>
          <a:prstGeom prst="straightConnector1">
            <a:avLst/>
          </a:prstGeom>
          <a:noFill/>
          <a:ln cap="flat" cmpd="sng" w="9525">
            <a:solidFill>
              <a:srgbClr val="1AA222"/>
            </a:solidFill>
            <a:prstDash val="solid"/>
            <a:round/>
            <a:headEnd len="med" w="med" type="none"/>
            <a:tailEnd len="med" w="med" type="none"/>
          </a:ln>
        </p:spPr>
      </p:cxnSp>
      <p:grpSp>
        <p:nvGrpSpPr>
          <p:cNvPr id="2024" name="Google Shape;2024;p75"/>
          <p:cNvGrpSpPr/>
          <p:nvPr/>
        </p:nvGrpSpPr>
        <p:grpSpPr>
          <a:xfrm>
            <a:off x="5532682" y="2602730"/>
            <a:ext cx="1380955" cy="2921532"/>
            <a:chOff x="3618288" y="1252942"/>
            <a:chExt cx="1038000" cy="1988113"/>
          </a:xfrm>
        </p:grpSpPr>
        <p:cxnSp>
          <p:nvCxnSpPr>
            <p:cNvPr id="2025" name="Google Shape;2025;p75"/>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2026" name="Google Shape;2026;p75"/>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2027" name="Google Shape;2027;p75"/>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028" name="Google Shape;2028;p75"/>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2029" name="Google Shape;2029;p75"/>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2030" name="Google Shape;2030;p75"/>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2031" name="Google Shape;2031;p75"/>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2032" name="Google Shape;2032;p75"/>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75"/>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4" name="Google Shape;2034;p75"/>
          <p:cNvSpPr/>
          <p:nvPr/>
        </p:nvSpPr>
        <p:spPr>
          <a:xfrm>
            <a:off x="7798535" y="1531050"/>
            <a:ext cx="1233600" cy="10713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sz="1000"/>
            </a:br>
            <a:r>
              <a:rPr lang="en" sz="1000"/>
              <a:t>data ...</a:t>
            </a:r>
            <a:br>
              <a:rPr lang="en" sz="1000"/>
            </a:br>
            <a:r>
              <a:rPr lang="en" sz="1000"/>
              <a:t>data ...</a:t>
            </a:r>
            <a:endParaRPr sz="1000"/>
          </a:p>
          <a:p>
            <a:pPr indent="0" lvl="0" marL="0" rtl="0" algn="l">
              <a:spcBef>
                <a:spcPts val="0"/>
              </a:spcBef>
              <a:spcAft>
                <a:spcPts val="0"/>
              </a:spcAft>
              <a:buNone/>
            </a:pPr>
            <a:r>
              <a:rPr lang="en" sz="1000"/>
              <a:t>data ...</a:t>
            </a:r>
            <a:br>
              <a:rPr lang="en" sz="800"/>
            </a:br>
            <a:endParaRPr sz="800"/>
          </a:p>
        </p:txBody>
      </p:sp>
      <p:grpSp>
        <p:nvGrpSpPr>
          <p:cNvPr id="2035" name="Google Shape;2035;p75"/>
          <p:cNvGrpSpPr/>
          <p:nvPr/>
        </p:nvGrpSpPr>
        <p:grpSpPr>
          <a:xfrm>
            <a:off x="7114764" y="2741792"/>
            <a:ext cx="1380955" cy="2796495"/>
            <a:chOff x="2085650" y="1351575"/>
            <a:chExt cx="1038000" cy="1903025"/>
          </a:xfrm>
        </p:grpSpPr>
        <p:sp>
          <p:nvSpPr>
            <p:cNvPr id="2036" name="Google Shape;2036;p75"/>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7" name="Google Shape;2037;p75"/>
            <p:cNvCxnSpPr>
              <a:stCxn id="2038" idx="1"/>
            </p:cNvCxnSpPr>
            <p:nvPr/>
          </p:nvCxnSpPr>
          <p:spPr>
            <a:xfrm>
              <a:off x="2599721" y="1900635"/>
              <a:ext cx="4800" cy="855300"/>
            </a:xfrm>
            <a:prstGeom prst="straightConnector1">
              <a:avLst/>
            </a:prstGeom>
            <a:noFill/>
            <a:ln cap="flat" cmpd="sng" w="9525">
              <a:solidFill>
                <a:schemeClr val="dk2"/>
              </a:solidFill>
              <a:prstDash val="solid"/>
              <a:round/>
              <a:headEnd len="med" w="med" type="none"/>
              <a:tailEnd len="med" w="med" type="none"/>
            </a:ln>
          </p:spPr>
        </p:cxnSp>
        <p:cxnSp>
          <p:nvCxnSpPr>
            <p:cNvPr id="2039" name="Google Shape;2039;p75"/>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040" name="Google Shape;2040;p75"/>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2041" name="Google Shape;2041;p75"/>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2042" name="Google Shape;2042;p75"/>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2043" name="Google Shape;2043;p75"/>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75"/>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75"/>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5"/>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75"/>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5"/>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8" name="Google Shape;2048;p75"/>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sp>
        <p:nvSpPr>
          <p:cNvPr id="2049" name="Google Shape;2049;p75"/>
          <p:cNvSpPr/>
          <p:nvPr/>
        </p:nvSpPr>
        <p:spPr>
          <a:xfrm>
            <a:off x="1021598" y="3426228"/>
            <a:ext cx="133382" cy="70102"/>
          </a:xfrm>
          <a:custGeom>
            <a:rect b="b" l="l" r="r" t="t"/>
            <a:pathLst>
              <a:path extrusionOk="0" h="1910" w="5776">
                <a:moveTo>
                  <a:pt x="0" y="1910"/>
                </a:moveTo>
                <a:cubicBezTo>
                  <a:pt x="317" y="1593"/>
                  <a:pt x="1190" y="64"/>
                  <a:pt x="1903" y="7"/>
                </a:cubicBezTo>
                <a:cubicBezTo>
                  <a:pt x="2617" y="-50"/>
                  <a:pt x="3636" y="1445"/>
                  <a:pt x="4281" y="1570"/>
                </a:cubicBezTo>
                <a:cubicBezTo>
                  <a:pt x="4927" y="1695"/>
                  <a:pt x="5527" y="891"/>
                  <a:pt x="5776" y="755"/>
                </a:cubicBezTo>
              </a:path>
            </a:pathLst>
          </a:custGeom>
          <a:noFill/>
          <a:ln cap="flat" cmpd="sng" w="19050">
            <a:solidFill>
              <a:schemeClr val="dk2"/>
            </a:solidFill>
            <a:prstDash val="solid"/>
            <a:round/>
            <a:headEnd len="med" w="med" type="none"/>
            <a:tailEnd len="med" w="med" type="none"/>
          </a:ln>
        </p:spPr>
      </p:sp>
      <p:sp>
        <p:nvSpPr>
          <p:cNvPr id="2050" name="Google Shape;2050;p75"/>
          <p:cNvSpPr/>
          <p:nvPr/>
        </p:nvSpPr>
        <p:spPr>
          <a:xfrm>
            <a:off x="6099234" y="3406257"/>
            <a:ext cx="133382" cy="70102"/>
          </a:xfrm>
          <a:custGeom>
            <a:rect b="b" l="l" r="r" t="t"/>
            <a:pathLst>
              <a:path extrusionOk="0" h="1910" w="5776">
                <a:moveTo>
                  <a:pt x="0" y="1910"/>
                </a:moveTo>
                <a:cubicBezTo>
                  <a:pt x="317" y="1593"/>
                  <a:pt x="1190" y="64"/>
                  <a:pt x="1903" y="7"/>
                </a:cubicBezTo>
                <a:cubicBezTo>
                  <a:pt x="2617" y="-50"/>
                  <a:pt x="3636" y="1445"/>
                  <a:pt x="4281" y="1570"/>
                </a:cubicBezTo>
                <a:cubicBezTo>
                  <a:pt x="4927" y="1695"/>
                  <a:pt x="5527" y="891"/>
                  <a:pt x="5776" y="755"/>
                </a:cubicBezTo>
              </a:path>
            </a:pathLst>
          </a:custGeom>
          <a:noFill/>
          <a:ln cap="flat" cmpd="sng" w="19050">
            <a:solidFill>
              <a:schemeClr val="dk2"/>
            </a:solidFill>
            <a:prstDash val="solid"/>
            <a:round/>
            <a:headEnd len="med" w="med" type="none"/>
            <a:tailEnd len="med" w="med" type="none"/>
          </a:ln>
        </p:spPr>
      </p:sp>
      <p:cxnSp>
        <p:nvCxnSpPr>
          <p:cNvPr id="2051" name="Google Shape;2051;p75"/>
          <p:cNvCxnSpPr/>
          <p:nvPr/>
        </p:nvCxnSpPr>
        <p:spPr>
          <a:xfrm flipH="1">
            <a:off x="3854800" y="4229620"/>
            <a:ext cx="3000" cy="528000"/>
          </a:xfrm>
          <a:prstGeom prst="straightConnector1">
            <a:avLst/>
          </a:prstGeom>
          <a:noFill/>
          <a:ln cap="flat" cmpd="sng" w="38100">
            <a:solidFill>
              <a:srgbClr val="1AA222"/>
            </a:solidFill>
            <a:prstDash val="solid"/>
            <a:round/>
            <a:headEnd len="med" w="med" type="none"/>
            <a:tailEnd len="med" w="med" type="none"/>
          </a:ln>
        </p:spPr>
      </p:cxnSp>
      <p:grpSp>
        <p:nvGrpSpPr>
          <p:cNvPr id="2052" name="Google Shape;2052;p75"/>
          <p:cNvGrpSpPr/>
          <p:nvPr/>
        </p:nvGrpSpPr>
        <p:grpSpPr>
          <a:xfrm>
            <a:off x="1966313" y="2958850"/>
            <a:ext cx="501737" cy="503700"/>
            <a:chOff x="2981713" y="2670800"/>
            <a:chExt cx="501737" cy="503700"/>
          </a:xfrm>
        </p:grpSpPr>
        <p:sp>
          <p:nvSpPr>
            <p:cNvPr id="2053" name="Google Shape;2053;p75"/>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54" name="Google Shape;2054;p75"/>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5" name="Google Shape;2055;p75"/>
          <p:cNvGrpSpPr/>
          <p:nvPr/>
        </p:nvGrpSpPr>
        <p:grpSpPr>
          <a:xfrm>
            <a:off x="5173976" y="2956450"/>
            <a:ext cx="501737" cy="503700"/>
            <a:chOff x="2981713" y="2670800"/>
            <a:chExt cx="501737" cy="503700"/>
          </a:xfrm>
        </p:grpSpPr>
        <p:sp>
          <p:nvSpPr>
            <p:cNvPr id="2056" name="Google Shape;2056;p75"/>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57" name="Google Shape;2057;p75"/>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8" name="Google Shape;2058;p75"/>
          <p:cNvGrpSpPr/>
          <p:nvPr/>
        </p:nvGrpSpPr>
        <p:grpSpPr>
          <a:xfrm>
            <a:off x="8378801" y="3599050"/>
            <a:ext cx="501737" cy="503700"/>
            <a:chOff x="2981713" y="2670800"/>
            <a:chExt cx="501737" cy="503700"/>
          </a:xfrm>
        </p:grpSpPr>
        <p:sp>
          <p:nvSpPr>
            <p:cNvPr id="2059" name="Google Shape;2059;p75"/>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60" name="Google Shape;2060;p75"/>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4" name="Shape 2064"/>
        <p:cNvGrpSpPr/>
        <p:nvPr/>
      </p:nvGrpSpPr>
      <p:grpSpPr>
        <a:xfrm>
          <a:off x="0" y="0"/>
          <a:ext cx="0" cy="0"/>
          <a:chOff x="0" y="0"/>
          <a:chExt cx="0" cy="0"/>
        </a:xfrm>
      </p:grpSpPr>
      <p:sp>
        <p:nvSpPr>
          <p:cNvPr id="2065" name="Google Shape;2065;p76"/>
          <p:cNvSpPr/>
          <p:nvPr/>
        </p:nvSpPr>
        <p:spPr>
          <a:xfrm>
            <a:off x="2729138" y="2772808"/>
            <a:ext cx="923700" cy="1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6" name="Google Shape;2066;p76"/>
          <p:cNvCxnSpPr/>
          <p:nvPr/>
        </p:nvCxnSpPr>
        <p:spPr>
          <a:xfrm flipH="1">
            <a:off x="2922223" y="3728640"/>
            <a:ext cx="8400" cy="1928100"/>
          </a:xfrm>
          <a:prstGeom prst="straightConnector1">
            <a:avLst/>
          </a:prstGeom>
          <a:noFill/>
          <a:ln cap="flat" cmpd="sng" w="28575">
            <a:solidFill>
              <a:schemeClr val="dk2"/>
            </a:solidFill>
            <a:prstDash val="solid"/>
            <a:round/>
            <a:headEnd len="med" w="med" type="oval"/>
            <a:tailEnd len="med" w="med" type="none"/>
          </a:ln>
        </p:spPr>
      </p:cxnSp>
      <p:sp>
        <p:nvSpPr>
          <p:cNvPr id="2067" name="Google Shape;2067;p76"/>
          <p:cNvSpPr/>
          <p:nvPr/>
        </p:nvSpPr>
        <p:spPr>
          <a:xfrm>
            <a:off x="3875059" y="2772808"/>
            <a:ext cx="923700" cy="1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68" name="Google Shape;2068;p76"/>
          <p:cNvCxnSpPr/>
          <p:nvPr/>
        </p:nvCxnSpPr>
        <p:spPr>
          <a:xfrm>
            <a:off x="4063741" y="3740943"/>
            <a:ext cx="600" cy="1903200"/>
          </a:xfrm>
          <a:prstGeom prst="straightConnector1">
            <a:avLst/>
          </a:prstGeom>
          <a:noFill/>
          <a:ln cap="flat" cmpd="sng" w="28575">
            <a:solidFill>
              <a:schemeClr val="dk2"/>
            </a:solidFill>
            <a:prstDash val="solid"/>
            <a:round/>
            <a:headEnd len="med" w="med" type="oval"/>
            <a:tailEnd len="med" w="med" type="none"/>
          </a:ln>
        </p:spPr>
      </p:cxnSp>
      <p:sp>
        <p:nvSpPr>
          <p:cNvPr id="2069" name="Google Shape;2069;p76"/>
          <p:cNvSpPr/>
          <p:nvPr/>
        </p:nvSpPr>
        <p:spPr>
          <a:xfrm>
            <a:off x="1248341" y="1663716"/>
            <a:ext cx="1352700" cy="11253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2070" name="Google Shape;2070;p76"/>
          <p:cNvSpPr/>
          <p:nvPr/>
        </p:nvSpPr>
        <p:spPr>
          <a:xfrm flipH="1">
            <a:off x="4572417" y="1603550"/>
            <a:ext cx="1352700" cy="10878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8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2071" name="Google Shape;2071;p76"/>
          <p:cNvGrpSpPr/>
          <p:nvPr/>
        </p:nvGrpSpPr>
        <p:grpSpPr>
          <a:xfrm>
            <a:off x="416716" y="2785007"/>
            <a:ext cx="1372132" cy="2871876"/>
            <a:chOff x="595950" y="1277375"/>
            <a:chExt cx="1038000" cy="1925366"/>
          </a:xfrm>
        </p:grpSpPr>
        <p:cxnSp>
          <p:nvCxnSpPr>
            <p:cNvPr id="2072" name="Google Shape;2072;p76"/>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2073" name="Google Shape;2073;p76"/>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2074" name="Google Shape;2074;p76"/>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075" name="Google Shape;2075;p76"/>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2076" name="Google Shape;2076;p76"/>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76"/>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2078" name="Google Shape;2078;p76"/>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6"/>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0" name="Google Shape;2080;p76"/>
            <p:cNvGrpSpPr/>
            <p:nvPr/>
          </p:nvGrpSpPr>
          <p:grpSpPr>
            <a:xfrm>
              <a:off x="913049" y="1590975"/>
              <a:ext cx="387400" cy="119400"/>
              <a:chOff x="210625" y="1525375"/>
              <a:chExt cx="387400" cy="119400"/>
            </a:xfrm>
          </p:grpSpPr>
          <p:sp>
            <p:nvSpPr>
              <p:cNvPr id="2081" name="Google Shape;2081;p76"/>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76"/>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83" name="Google Shape;2083;p76"/>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2084" name="Google Shape;2084;p76"/>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2085" name="Google Shape;2085;p76"/>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cxnSp>
        <p:nvCxnSpPr>
          <p:cNvPr id="2086" name="Google Shape;2086;p76"/>
          <p:cNvCxnSpPr/>
          <p:nvPr/>
        </p:nvCxnSpPr>
        <p:spPr>
          <a:xfrm flipH="1" rot="10800000">
            <a:off x="2422585" y="5623892"/>
            <a:ext cx="2688300" cy="13200"/>
          </a:xfrm>
          <a:prstGeom prst="straightConnector1">
            <a:avLst/>
          </a:prstGeom>
          <a:noFill/>
          <a:ln cap="flat" cmpd="sng" w="76200">
            <a:solidFill>
              <a:schemeClr val="dk2"/>
            </a:solidFill>
            <a:prstDash val="solid"/>
            <a:round/>
            <a:headEnd len="med" w="med" type="none"/>
            <a:tailEnd len="med" w="med" type="none"/>
          </a:ln>
        </p:spPr>
      </p:cxnSp>
      <p:grpSp>
        <p:nvGrpSpPr>
          <p:cNvPr id="2087" name="Google Shape;2087;p76"/>
          <p:cNvGrpSpPr/>
          <p:nvPr/>
        </p:nvGrpSpPr>
        <p:grpSpPr>
          <a:xfrm>
            <a:off x="5436980" y="2691418"/>
            <a:ext cx="1372132" cy="2965469"/>
            <a:chOff x="3618288" y="1252942"/>
            <a:chExt cx="1038000" cy="1988113"/>
          </a:xfrm>
        </p:grpSpPr>
        <p:cxnSp>
          <p:nvCxnSpPr>
            <p:cNvPr id="2088" name="Google Shape;2088;p76"/>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2089" name="Google Shape;2089;p76"/>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2090" name="Google Shape;2090;p76"/>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091" name="Google Shape;2091;p76"/>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2092" name="Google Shape;2092;p76"/>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2093" name="Google Shape;2093;p76"/>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2094" name="Google Shape;2094;p76"/>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2095" name="Google Shape;2095;p76"/>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76"/>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97" name="Google Shape;2097;p76"/>
          <p:cNvSpPr/>
          <p:nvPr/>
        </p:nvSpPr>
        <p:spPr>
          <a:xfrm>
            <a:off x="7688463" y="1603550"/>
            <a:ext cx="1226400" cy="10878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sz="800"/>
            </a:br>
            <a:r>
              <a:rPr lang="en" sz="1000"/>
              <a:t>data ...</a:t>
            </a:r>
            <a:br>
              <a:rPr lang="en" sz="1000"/>
            </a:br>
            <a:r>
              <a:rPr lang="en" sz="1000"/>
              <a:t>data ...</a:t>
            </a:r>
            <a:endParaRPr sz="1000"/>
          </a:p>
          <a:p>
            <a:pPr indent="0" lvl="0" marL="0" rtl="0" algn="l">
              <a:spcBef>
                <a:spcPts val="0"/>
              </a:spcBef>
              <a:spcAft>
                <a:spcPts val="0"/>
              </a:spcAft>
              <a:buNone/>
            </a:pPr>
            <a:r>
              <a:rPr lang="en" sz="1000"/>
              <a:t>data ..</a:t>
            </a:r>
            <a:r>
              <a:rPr lang="en" sz="800"/>
              <a:t>.</a:t>
            </a:r>
            <a:br>
              <a:rPr lang="en" sz="800"/>
            </a:br>
            <a:endParaRPr sz="800"/>
          </a:p>
        </p:txBody>
      </p:sp>
      <p:grpSp>
        <p:nvGrpSpPr>
          <p:cNvPr id="2098" name="Google Shape;2098;p76"/>
          <p:cNvGrpSpPr/>
          <p:nvPr/>
        </p:nvGrpSpPr>
        <p:grpSpPr>
          <a:xfrm>
            <a:off x="7009009" y="2832572"/>
            <a:ext cx="1372132" cy="2838552"/>
            <a:chOff x="2085650" y="1351575"/>
            <a:chExt cx="1038000" cy="1903025"/>
          </a:xfrm>
        </p:grpSpPr>
        <p:sp>
          <p:nvSpPr>
            <p:cNvPr id="2099" name="Google Shape;2099;p76"/>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00" name="Google Shape;2100;p76"/>
            <p:cNvCxnSpPr>
              <a:stCxn id="2101" idx="1"/>
            </p:cNvCxnSpPr>
            <p:nvPr/>
          </p:nvCxnSpPr>
          <p:spPr>
            <a:xfrm>
              <a:off x="2599721" y="1900635"/>
              <a:ext cx="4800" cy="855300"/>
            </a:xfrm>
            <a:prstGeom prst="straightConnector1">
              <a:avLst/>
            </a:prstGeom>
            <a:noFill/>
            <a:ln cap="flat" cmpd="sng" w="9525">
              <a:solidFill>
                <a:schemeClr val="dk2"/>
              </a:solidFill>
              <a:prstDash val="solid"/>
              <a:round/>
              <a:headEnd len="med" w="med" type="none"/>
              <a:tailEnd len="med" w="med" type="none"/>
            </a:ln>
          </p:spPr>
        </p:cxnSp>
        <p:cxnSp>
          <p:nvCxnSpPr>
            <p:cNvPr id="2102" name="Google Shape;2102;p76"/>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103" name="Google Shape;2103;p76"/>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2104" name="Google Shape;2104;p76"/>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2105" name="Google Shape;2105;p76"/>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2106" name="Google Shape;2106;p76"/>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76"/>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6"/>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76"/>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76"/>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1" name="Google Shape;2111;p76"/>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sp>
        <p:nvSpPr>
          <p:cNvPr id="2112" name="Google Shape;2112;p76"/>
          <p:cNvSpPr/>
          <p:nvPr/>
        </p:nvSpPr>
        <p:spPr>
          <a:xfrm>
            <a:off x="2729138" y="3967291"/>
            <a:ext cx="923700" cy="1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13" name="Google Shape;2113;p76"/>
          <p:cNvCxnSpPr/>
          <p:nvPr/>
        </p:nvCxnSpPr>
        <p:spPr>
          <a:xfrm>
            <a:off x="4171601" y="4191159"/>
            <a:ext cx="0" cy="0"/>
          </a:xfrm>
          <a:prstGeom prst="straightConnector1">
            <a:avLst/>
          </a:prstGeom>
          <a:noFill/>
          <a:ln cap="flat" cmpd="sng" w="9525">
            <a:solidFill>
              <a:schemeClr val="dk2"/>
            </a:solidFill>
            <a:prstDash val="solid"/>
            <a:round/>
            <a:headEnd len="med" w="med" type="none"/>
            <a:tailEnd len="med" w="med" type="none"/>
          </a:ln>
        </p:spPr>
      </p:cxnSp>
      <p:cxnSp>
        <p:nvCxnSpPr>
          <p:cNvPr id="2114" name="Google Shape;2114;p76"/>
          <p:cNvCxnSpPr/>
          <p:nvPr/>
        </p:nvCxnSpPr>
        <p:spPr>
          <a:xfrm>
            <a:off x="4171601" y="4191159"/>
            <a:ext cx="92100" cy="2400"/>
          </a:xfrm>
          <a:prstGeom prst="straightConnector1">
            <a:avLst/>
          </a:prstGeom>
          <a:noFill/>
          <a:ln cap="flat" cmpd="sng" w="9525">
            <a:solidFill>
              <a:schemeClr val="accent1"/>
            </a:solidFill>
            <a:prstDash val="solid"/>
            <a:round/>
            <a:headEnd len="med" w="med" type="none"/>
            <a:tailEnd len="med" w="med" type="none"/>
          </a:ln>
        </p:spPr>
      </p:cxnSp>
      <p:cxnSp>
        <p:nvCxnSpPr>
          <p:cNvPr id="2115" name="Google Shape;2115;p76"/>
          <p:cNvCxnSpPr/>
          <p:nvPr/>
        </p:nvCxnSpPr>
        <p:spPr>
          <a:xfrm>
            <a:off x="4171514" y="4463936"/>
            <a:ext cx="92100" cy="2100"/>
          </a:xfrm>
          <a:prstGeom prst="straightConnector1">
            <a:avLst/>
          </a:prstGeom>
          <a:noFill/>
          <a:ln cap="flat" cmpd="sng" w="9525">
            <a:solidFill>
              <a:schemeClr val="accent1"/>
            </a:solidFill>
            <a:prstDash val="solid"/>
            <a:round/>
            <a:headEnd len="med" w="med" type="none"/>
            <a:tailEnd len="med" w="med" type="none"/>
          </a:ln>
        </p:spPr>
      </p:cxnSp>
      <p:cxnSp>
        <p:nvCxnSpPr>
          <p:cNvPr id="2116" name="Google Shape;2116;p76"/>
          <p:cNvCxnSpPr/>
          <p:nvPr/>
        </p:nvCxnSpPr>
        <p:spPr>
          <a:xfrm flipH="1" rot="10800000">
            <a:off x="4171514" y="4735516"/>
            <a:ext cx="148500" cy="1200"/>
          </a:xfrm>
          <a:prstGeom prst="straightConnector1">
            <a:avLst/>
          </a:prstGeom>
          <a:noFill/>
          <a:ln cap="flat" cmpd="sng" w="9525">
            <a:solidFill>
              <a:srgbClr val="1AA222"/>
            </a:solidFill>
            <a:prstDash val="solid"/>
            <a:round/>
            <a:headEnd len="med" w="med" type="none"/>
            <a:tailEnd len="med" w="med" type="none"/>
          </a:ln>
        </p:spPr>
      </p:cxnSp>
      <p:cxnSp>
        <p:nvCxnSpPr>
          <p:cNvPr id="2117" name="Google Shape;2117;p76"/>
          <p:cNvCxnSpPr/>
          <p:nvPr/>
        </p:nvCxnSpPr>
        <p:spPr>
          <a:xfrm>
            <a:off x="4456569" y="4191159"/>
            <a:ext cx="0" cy="0"/>
          </a:xfrm>
          <a:prstGeom prst="straightConnector1">
            <a:avLst/>
          </a:prstGeom>
          <a:noFill/>
          <a:ln cap="flat" cmpd="sng" w="9525">
            <a:solidFill>
              <a:schemeClr val="dk2"/>
            </a:solidFill>
            <a:prstDash val="solid"/>
            <a:round/>
            <a:headEnd len="med" w="med" type="none"/>
            <a:tailEnd len="med" w="med" type="none"/>
          </a:ln>
        </p:spPr>
      </p:cxnSp>
      <p:cxnSp>
        <p:nvCxnSpPr>
          <p:cNvPr id="2118" name="Google Shape;2118;p76"/>
          <p:cNvCxnSpPr/>
          <p:nvPr/>
        </p:nvCxnSpPr>
        <p:spPr>
          <a:xfrm flipH="1">
            <a:off x="4364469" y="4191159"/>
            <a:ext cx="92100" cy="2400"/>
          </a:xfrm>
          <a:prstGeom prst="straightConnector1">
            <a:avLst/>
          </a:prstGeom>
          <a:noFill/>
          <a:ln cap="flat" cmpd="sng" w="9525">
            <a:solidFill>
              <a:srgbClr val="55B9CD"/>
            </a:solidFill>
            <a:prstDash val="solid"/>
            <a:round/>
            <a:headEnd len="med" w="med" type="none"/>
            <a:tailEnd len="med" w="med" type="none"/>
          </a:ln>
        </p:spPr>
      </p:cxnSp>
      <p:cxnSp>
        <p:nvCxnSpPr>
          <p:cNvPr id="2119" name="Google Shape;2119;p76"/>
          <p:cNvCxnSpPr/>
          <p:nvPr/>
        </p:nvCxnSpPr>
        <p:spPr>
          <a:xfrm flipH="1">
            <a:off x="4364555" y="4463936"/>
            <a:ext cx="92100" cy="2100"/>
          </a:xfrm>
          <a:prstGeom prst="straightConnector1">
            <a:avLst/>
          </a:prstGeom>
          <a:noFill/>
          <a:ln cap="flat" cmpd="sng" w="9525">
            <a:solidFill>
              <a:srgbClr val="55B9CD"/>
            </a:solidFill>
            <a:prstDash val="solid"/>
            <a:round/>
            <a:headEnd len="med" w="med" type="none"/>
            <a:tailEnd len="med" w="med" type="none"/>
          </a:ln>
        </p:spPr>
      </p:cxnSp>
      <p:cxnSp>
        <p:nvCxnSpPr>
          <p:cNvPr id="2120" name="Google Shape;2120;p76"/>
          <p:cNvCxnSpPr/>
          <p:nvPr/>
        </p:nvCxnSpPr>
        <p:spPr>
          <a:xfrm flipH="1">
            <a:off x="4326155" y="4736716"/>
            <a:ext cx="130500" cy="1800"/>
          </a:xfrm>
          <a:prstGeom prst="straightConnector1">
            <a:avLst/>
          </a:prstGeom>
          <a:noFill/>
          <a:ln cap="flat" cmpd="sng" w="9525">
            <a:solidFill>
              <a:srgbClr val="1AA222"/>
            </a:solidFill>
            <a:prstDash val="solid"/>
            <a:round/>
            <a:headEnd len="med" w="med" type="none"/>
            <a:tailEnd len="med" w="med" type="none"/>
          </a:ln>
        </p:spPr>
      </p:cxnSp>
      <p:cxnSp>
        <p:nvCxnSpPr>
          <p:cNvPr id="2121" name="Google Shape;2121;p76"/>
          <p:cNvCxnSpPr/>
          <p:nvPr/>
        </p:nvCxnSpPr>
        <p:spPr>
          <a:xfrm flipH="1">
            <a:off x="3440224" y="4908095"/>
            <a:ext cx="6900" cy="754800"/>
          </a:xfrm>
          <a:prstGeom prst="straightConnector1">
            <a:avLst/>
          </a:prstGeom>
          <a:noFill/>
          <a:ln cap="flat" cmpd="sng" w="28575">
            <a:solidFill>
              <a:schemeClr val="dk2"/>
            </a:solidFill>
            <a:prstDash val="solid"/>
            <a:round/>
            <a:headEnd len="med" w="med" type="oval"/>
            <a:tailEnd len="med" w="med" type="none"/>
          </a:ln>
        </p:spPr>
      </p:cxnSp>
      <p:cxnSp>
        <p:nvCxnSpPr>
          <p:cNvPr id="2122" name="Google Shape;2122;p76"/>
          <p:cNvCxnSpPr/>
          <p:nvPr/>
        </p:nvCxnSpPr>
        <p:spPr>
          <a:xfrm flipH="1">
            <a:off x="3235681" y="3429811"/>
            <a:ext cx="1200" cy="225300"/>
          </a:xfrm>
          <a:prstGeom prst="straightConnector1">
            <a:avLst/>
          </a:prstGeom>
          <a:noFill/>
          <a:ln cap="flat" cmpd="sng" w="38100">
            <a:solidFill>
              <a:srgbClr val="1AA222"/>
            </a:solidFill>
            <a:prstDash val="solid"/>
            <a:round/>
            <a:headEnd len="med" w="med" type="none"/>
            <a:tailEnd len="med" w="med" type="none"/>
          </a:ln>
        </p:spPr>
      </p:cxnSp>
      <p:sp>
        <p:nvSpPr>
          <p:cNvPr id="2123" name="Google Shape;2123;p76"/>
          <p:cNvSpPr/>
          <p:nvPr/>
        </p:nvSpPr>
        <p:spPr>
          <a:xfrm>
            <a:off x="2797229" y="2888388"/>
            <a:ext cx="251100" cy="2166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124" name="Google Shape;2124;p76"/>
          <p:cNvCxnSpPr/>
          <p:nvPr/>
        </p:nvCxnSpPr>
        <p:spPr>
          <a:xfrm>
            <a:off x="3144421" y="2883494"/>
            <a:ext cx="300" cy="227100"/>
          </a:xfrm>
          <a:prstGeom prst="straightConnector1">
            <a:avLst/>
          </a:prstGeom>
          <a:noFill/>
          <a:ln cap="flat" cmpd="sng" w="38100">
            <a:solidFill>
              <a:schemeClr val="accent1"/>
            </a:solidFill>
            <a:prstDash val="solid"/>
            <a:round/>
            <a:headEnd len="med" w="med" type="none"/>
            <a:tailEnd len="med" w="med" type="none"/>
          </a:ln>
        </p:spPr>
      </p:cxnSp>
      <p:cxnSp>
        <p:nvCxnSpPr>
          <p:cNvPr id="2125" name="Google Shape;2125;p76"/>
          <p:cNvCxnSpPr>
            <a:stCxn id="2123" idx="3"/>
          </p:cNvCxnSpPr>
          <p:nvPr/>
        </p:nvCxnSpPr>
        <p:spPr>
          <a:xfrm>
            <a:off x="3048329" y="2996688"/>
            <a:ext cx="0" cy="0"/>
          </a:xfrm>
          <a:prstGeom prst="straightConnector1">
            <a:avLst/>
          </a:prstGeom>
          <a:noFill/>
          <a:ln cap="flat" cmpd="sng" w="9525">
            <a:solidFill>
              <a:schemeClr val="dk2"/>
            </a:solidFill>
            <a:prstDash val="solid"/>
            <a:round/>
            <a:headEnd len="med" w="med" type="none"/>
            <a:tailEnd len="med" w="med" type="none"/>
          </a:ln>
        </p:spPr>
      </p:cxnSp>
      <p:cxnSp>
        <p:nvCxnSpPr>
          <p:cNvPr id="2126" name="Google Shape;2126;p76"/>
          <p:cNvCxnSpPr>
            <a:stCxn id="2123" idx="3"/>
          </p:cNvCxnSpPr>
          <p:nvPr/>
        </p:nvCxnSpPr>
        <p:spPr>
          <a:xfrm>
            <a:off x="3048329" y="2996688"/>
            <a:ext cx="92100" cy="2400"/>
          </a:xfrm>
          <a:prstGeom prst="straightConnector1">
            <a:avLst/>
          </a:prstGeom>
          <a:noFill/>
          <a:ln cap="flat" cmpd="sng" w="9525">
            <a:solidFill>
              <a:schemeClr val="accent1"/>
            </a:solidFill>
            <a:prstDash val="solid"/>
            <a:round/>
            <a:headEnd len="med" w="med" type="none"/>
            <a:tailEnd len="med" w="med" type="none"/>
          </a:ln>
        </p:spPr>
      </p:cxnSp>
      <p:sp>
        <p:nvSpPr>
          <p:cNvPr id="2127" name="Google Shape;2127;p76"/>
          <p:cNvSpPr/>
          <p:nvPr/>
        </p:nvSpPr>
        <p:spPr>
          <a:xfrm flipH="1">
            <a:off x="3333933" y="2888388"/>
            <a:ext cx="251100" cy="2166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128" name="Google Shape;2128;p76"/>
          <p:cNvCxnSpPr/>
          <p:nvPr/>
        </p:nvCxnSpPr>
        <p:spPr>
          <a:xfrm flipH="1">
            <a:off x="3238036" y="2885936"/>
            <a:ext cx="2400" cy="223800"/>
          </a:xfrm>
          <a:prstGeom prst="straightConnector1">
            <a:avLst/>
          </a:prstGeom>
          <a:noFill/>
          <a:ln cap="flat" cmpd="sng" w="38100">
            <a:solidFill>
              <a:srgbClr val="55B9CD"/>
            </a:solidFill>
            <a:prstDash val="solid"/>
            <a:round/>
            <a:headEnd len="med" w="med" type="none"/>
            <a:tailEnd len="med" w="med" type="none"/>
          </a:ln>
        </p:spPr>
      </p:cxnSp>
      <p:cxnSp>
        <p:nvCxnSpPr>
          <p:cNvPr id="2129" name="Google Shape;2129;p76"/>
          <p:cNvCxnSpPr>
            <a:stCxn id="2127" idx="3"/>
          </p:cNvCxnSpPr>
          <p:nvPr/>
        </p:nvCxnSpPr>
        <p:spPr>
          <a:xfrm>
            <a:off x="3333933" y="2996688"/>
            <a:ext cx="0" cy="0"/>
          </a:xfrm>
          <a:prstGeom prst="straightConnector1">
            <a:avLst/>
          </a:prstGeom>
          <a:noFill/>
          <a:ln cap="flat" cmpd="sng" w="9525">
            <a:solidFill>
              <a:schemeClr val="dk2"/>
            </a:solidFill>
            <a:prstDash val="solid"/>
            <a:round/>
            <a:headEnd len="med" w="med" type="none"/>
            <a:tailEnd len="med" w="med" type="none"/>
          </a:ln>
        </p:spPr>
      </p:cxnSp>
      <p:cxnSp>
        <p:nvCxnSpPr>
          <p:cNvPr id="2130" name="Google Shape;2130;p76"/>
          <p:cNvCxnSpPr>
            <a:stCxn id="2127" idx="3"/>
          </p:cNvCxnSpPr>
          <p:nvPr/>
        </p:nvCxnSpPr>
        <p:spPr>
          <a:xfrm flipH="1">
            <a:off x="3241833" y="2996688"/>
            <a:ext cx="92100" cy="2400"/>
          </a:xfrm>
          <a:prstGeom prst="straightConnector1">
            <a:avLst/>
          </a:prstGeom>
          <a:noFill/>
          <a:ln cap="flat" cmpd="sng" w="9525">
            <a:solidFill>
              <a:srgbClr val="55B9CD"/>
            </a:solidFill>
            <a:prstDash val="solid"/>
            <a:round/>
            <a:headEnd len="med" w="med" type="none"/>
            <a:tailEnd len="med" w="med" type="none"/>
          </a:ln>
        </p:spPr>
      </p:cxnSp>
      <p:grpSp>
        <p:nvGrpSpPr>
          <p:cNvPr id="2131" name="Google Shape;2131;p76"/>
          <p:cNvGrpSpPr/>
          <p:nvPr/>
        </p:nvGrpSpPr>
        <p:grpSpPr>
          <a:xfrm>
            <a:off x="2797373" y="3429086"/>
            <a:ext cx="346912" cy="225082"/>
            <a:chOff x="3664923" y="1702429"/>
            <a:chExt cx="262434" cy="150900"/>
          </a:xfrm>
        </p:grpSpPr>
        <p:sp>
          <p:nvSpPr>
            <p:cNvPr id="2132" name="Google Shape;2132;p76"/>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133" name="Google Shape;2133;p76"/>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134" name="Google Shape;2134;p76"/>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2135" name="Google Shape;2135;p76"/>
          <p:cNvGrpSpPr/>
          <p:nvPr/>
        </p:nvGrpSpPr>
        <p:grpSpPr>
          <a:xfrm>
            <a:off x="2800772" y="3156121"/>
            <a:ext cx="347495" cy="226335"/>
            <a:chOff x="3729570" y="1439240"/>
            <a:chExt cx="593096" cy="361500"/>
          </a:xfrm>
        </p:grpSpPr>
        <p:sp>
          <p:nvSpPr>
            <p:cNvPr id="2136" name="Google Shape;2136;p76"/>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137" name="Google Shape;2137;p76"/>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138" name="Google Shape;2138;p76"/>
            <p:cNvCxnSpPr>
              <a:stCxn id="2136" idx="3"/>
            </p:cNvCxnSpPr>
            <p:nvPr/>
          </p:nvCxnSpPr>
          <p:spPr>
            <a:xfrm>
              <a:off x="4158570" y="1620005"/>
              <a:ext cx="156600" cy="3900"/>
            </a:xfrm>
            <a:prstGeom prst="straightConnector1">
              <a:avLst/>
            </a:prstGeom>
            <a:noFill/>
            <a:ln cap="flat" cmpd="sng" w="9525">
              <a:solidFill>
                <a:schemeClr val="accent1"/>
              </a:solidFill>
              <a:prstDash val="solid"/>
              <a:round/>
              <a:headEnd len="med" w="med" type="none"/>
              <a:tailEnd len="med" w="med" type="none"/>
            </a:ln>
          </p:spPr>
        </p:cxnSp>
      </p:grpSp>
      <p:grpSp>
        <p:nvGrpSpPr>
          <p:cNvPr id="2139" name="Google Shape;2139;p76"/>
          <p:cNvGrpSpPr/>
          <p:nvPr/>
        </p:nvGrpSpPr>
        <p:grpSpPr>
          <a:xfrm flipH="1">
            <a:off x="3235654" y="3156121"/>
            <a:ext cx="347495" cy="226335"/>
            <a:chOff x="3729570" y="1439240"/>
            <a:chExt cx="593096" cy="361500"/>
          </a:xfrm>
        </p:grpSpPr>
        <p:sp>
          <p:nvSpPr>
            <p:cNvPr id="2140" name="Google Shape;2140;p76"/>
            <p:cNvSpPr/>
            <p:nvPr/>
          </p:nvSpPr>
          <p:spPr>
            <a:xfrm>
              <a:off x="3729570" y="1447055"/>
              <a:ext cx="429000" cy="3459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141" name="Google Shape;2141;p76"/>
            <p:cNvCxnSpPr/>
            <p:nvPr/>
          </p:nvCxnSpPr>
          <p:spPr>
            <a:xfrm>
              <a:off x="4322067" y="1439240"/>
              <a:ext cx="600" cy="361500"/>
            </a:xfrm>
            <a:prstGeom prst="straightConnector1">
              <a:avLst/>
            </a:prstGeom>
            <a:noFill/>
            <a:ln cap="flat" cmpd="sng" w="38100">
              <a:solidFill>
                <a:srgbClr val="55B9CD"/>
              </a:solidFill>
              <a:prstDash val="solid"/>
              <a:round/>
              <a:headEnd len="med" w="med" type="none"/>
              <a:tailEnd len="med" w="med" type="none"/>
            </a:ln>
          </p:spPr>
        </p:cxnSp>
        <p:cxnSp>
          <p:nvCxnSpPr>
            <p:cNvPr id="2142" name="Google Shape;2142;p76"/>
            <p:cNvCxnSpPr>
              <a:stCxn id="2140" idx="3"/>
            </p:cNvCxnSpPr>
            <p:nvPr/>
          </p:nvCxnSpPr>
          <p:spPr>
            <a:xfrm>
              <a:off x="4158570" y="1620005"/>
              <a:ext cx="156600" cy="3900"/>
            </a:xfrm>
            <a:prstGeom prst="straightConnector1">
              <a:avLst/>
            </a:prstGeom>
            <a:noFill/>
            <a:ln cap="flat" cmpd="sng" w="9525">
              <a:solidFill>
                <a:srgbClr val="55B9CD"/>
              </a:solidFill>
              <a:prstDash val="solid"/>
              <a:round/>
              <a:headEnd len="med" w="med" type="none"/>
              <a:tailEnd len="med" w="med" type="none"/>
            </a:ln>
          </p:spPr>
        </p:cxnSp>
      </p:grpSp>
      <p:grpSp>
        <p:nvGrpSpPr>
          <p:cNvPr id="2143" name="Google Shape;2143;p76"/>
          <p:cNvGrpSpPr/>
          <p:nvPr/>
        </p:nvGrpSpPr>
        <p:grpSpPr>
          <a:xfrm flipH="1">
            <a:off x="3229168" y="3429086"/>
            <a:ext cx="351403" cy="225082"/>
            <a:chOff x="3661526" y="1702429"/>
            <a:chExt cx="265832" cy="150900"/>
          </a:xfrm>
        </p:grpSpPr>
        <p:sp>
          <p:nvSpPr>
            <p:cNvPr id="2144" name="Google Shape;2144;p76"/>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145" name="Google Shape;2145;p76"/>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146" name="Google Shape;2146;p76"/>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2147" name="Google Shape;2147;p76"/>
          <p:cNvCxnSpPr/>
          <p:nvPr/>
        </p:nvCxnSpPr>
        <p:spPr>
          <a:xfrm>
            <a:off x="3048647" y="4191159"/>
            <a:ext cx="0" cy="0"/>
          </a:xfrm>
          <a:prstGeom prst="straightConnector1">
            <a:avLst/>
          </a:prstGeom>
          <a:noFill/>
          <a:ln cap="flat" cmpd="sng" w="9525">
            <a:solidFill>
              <a:schemeClr val="dk2"/>
            </a:solidFill>
            <a:prstDash val="solid"/>
            <a:round/>
            <a:headEnd len="med" w="med" type="none"/>
            <a:tailEnd len="med" w="med" type="none"/>
          </a:ln>
        </p:spPr>
      </p:cxnSp>
      <p:cxnSp>
        <p:nvCxnSpPr>
          <p:cNvPr id="2148" name="Google Shape;2148;p76"/>
          <p:cNvCxnSpPr/>
          <p:nvPr/>
        </p:nvCxnSpPr>
        <p:spPr>
          <a:xfrm>
            <a:off x="3333615" y="4191159"/>
            <a:ext cx="0" cy="0"/>
          </a:xfrm>
          <a:prstGeom prst="straightConnector1">
            <a:avLst/>
          </a:prstGeom>
          <a:noFill/>
          <a:ln cap="flat" cmpd="sng" w="9525">
            <a:solidFill>
              <a:schemeClr val="dk2"/>
            </a:solidFill>
            <a:prstDash val="solid"/>
            <a:round/>
            <a:headEnd len="med" w="med" type="none"/>
            <a:tailEnd len="med" w="med" type="none"/>
          </a:ln>
        </p:spPr>
      </p:cxnSp>
      <p:sp>
        <p:nvSpPr>
          <p:cNvPr id="2149" name="Google Shape;2149;p76"/>
          <p:cNvSpPr/>
          <p:nvPr/>
        </p:nvSpPr>
        <p:spPr>
          <a:xfrm>
            <a:off x="3852091" y="3967291"/>
            <a:ext cx="923700" cy="1046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50" name="Google Shape;2150;p76"/>
          <p:cNvCxnSpPr/>
          <p:nvPr/>
        </p:nvCxnSpPr>
        <p:spPr>
          <a:xfrm>
            <a:off x="3048465" y="4160731"/>
            <a:ext cx="0" cy="0"/>
          </a:xfrm>
          <a:prstGeom prst="straightConnector1">
            <a:avLst/>
          </a:prstGeom>
          <a:noFill/>
          <a:ln cap="flat" cmpd="sng" w="9525">
            <a:solidFill>
              <a:schemeClr val="dk2"/>
            </a:solidFill>
            <a:prstDash val="solid"/>
            <a:round/>
            <a:headEnd len="med" w="med" type="none"/>
            <a:tailEnd len="med" w="med" type="none"/>
          </a:ln>
        </p:spPr>
      </p:cxnSp>
      <p:cxnSp>
        <p:nvCxnSpPr>
          <p:cNvPr id="2151" name="Google Shape;2151;p76"/>
          <p:cNvCxnSpPr/>
          <p:nvPr/>
        </p:nvCxnSpPr>
        <p:spPr>
          <a:xfrm>
            <a:off x="3333434" y="4160731"/>
            <a:ext cx="0" cy="0"/>
          </a:xfrm>
          <a:prstGeom prst="straightConnector1">
            <a:avLst/>
          </a:prstGeom>
          <a:noFill/>
          <a:ln cap="flat" cmpd="sng" w="9525">
            <a:solidFill>
              <a:schemeClr val="dk2"/>
            </a:solidFill>
            <a:prstDash val="solid"/>
            <a:round/>
            <a:headEnd len="med" w="med" type="none"/>
            <a:tailEnd len="med" w="med" type="none"/>
          </a:ln>
        </p:spPr>
      </p:cxnSp>
      <p:cxnSp>
        <p:nvCxnSpPr>
          <p:cNvPr id="2152" name="Google Shape;2152;p76"/>
          <p:cNvCxnSpPr/>
          <p:nvPr/>
        </p:nvCxnSpPr>
        <p:spPr>
          <a:xfrm>
            <a:off x="4171386" y="4161179"/>
            <a:ext cx="0" cy="0"/>
          </a:xfrm>
          <a:prstGeom prst="straightConnector1">
            <a:avLst/>
          </a:prstGeom>
          <a:noFill/>
          <a:ln cap="flat" cmpd="sng" w="9525">
            <a:solidFill>
              <a:schemeClr val="dk2"/>
            </a:solidFill>
            <a:prstDash val="solid"/>
            <a:round/>
            <a:headEnd len="med" w="med" type="none"/>
            <a:tailEnd len="med" w="med" type="none"/>
          </a:ln>
        </p:spPr>
      </p:cxnSp>
      <p:cxnSp>
        <p:nvCxnSpPr>
          <p:cNvPr id="2153" name="Google Shape;2153;p76"/>
          <p:cNvCxnSpPr/>
          <p:nvPr/>
        </p:nvCxnSpPr>
        <p:spPr>
          <a:xfrm>
            <a:off x="4456354" y="4161179"/>
            <a:ext cx="0" cy="0"/>
          </a:xfrm>
          <a:prstGeom prst="straightConnector1">
            <a:avLst/>
          </a:prstGeom>
          <a:noFill/>
          <a:ln cap="flat" cmpd="sng" w="9525">
            <a:solidFill>
              <a:schemeClr val="dk2"/>
            </a:solidFill>
            <a:prstDash val="solid"/>
            <a:round/>
            <a:headEnd len="med" w="med" type="none"/>
            <a:tailEnd len="med" w="med" type="none"/>
          </a:ln>
        </p:spPr>
      </p:cxnSp>
      <p:cxnSp>
        <p:nvCxnSpPr>
          <p:cNvPr id="2154" name="Google Shape;2154;p76"/>
          <p:cNvCxnSpPr/>
          <p:nvPr/>
        </p:nvCxnSpPr>
        <p:spPr>
          <a:xfrm flipH="1">
            <a:off x="4572282" y="4908095"/>
            <a:ext cx="6900" cy="754800"/>
          </a:xfrm>
          <a:prstGeom prst="straightConnector1">
            <a:avLst/>
          </a:prstGeom>
          <a:noFill/>
          <a:ln cap="flat" cmpd="sng" w="28575">
            <a:solidFill>
              <a:schemeClr val="dk2"/>
            </a:solidFill>
            <a:prstDash val="solid"/>
            <a:round/>
            <a:headEnd len="med" w="med" type="oval"/>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8" name="Shape 2158"/>
        <p:cNvGrpSpPr/>
        <p:nvPr/>
      </p:nvGrpSpPr>
      <p:grpSpPr>
        <a:xfrm>
          <a:off x="0" y="0"/>
          <a:ext cx="0" cy="0"/>
          <a:chOff x="0" y="0"/>
          <a:chExt cx="0" cy="0"/>
        </a:xfrm>
      </p:grpSpPr>
      <p:sp>
        <p:nvSpPr>
          <p:cNvPr id="2159" name="Google Shape;2159;p77"/>
          <p:cNvSpPr/>
          <p:nvPr/>
        </p:nvSpPr>
        <p:spPr>
          <a:xfrm>
            <a:off x="2734176" y="2595486"/>
            <a:ext cx="925800" cy="10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0" name="Google Shape;2160;p77"/>
          <p:cNvCxnSpPr/>
          <p:nvPr/>
        </p:nvCxnSpPr>
        <p:spPr>
          <a:xfrm flipH="1">
            <a:off x="2927097" y="3532295"/>
            <a:ext cx="9000" cy="1890000"/>
          </a:xfrm>
          <a:prstGeom prst="straightConnector1">
            <a:avLst/>
          </a:prstGeom>
          <a:noFill/>
          <a:ln cap="flat" cmpd="sng" w="28575">
            <a:solidFill>
              <a:schemeClr val="dk2"/>
            </a:solidFill>
            <a:prstDash val="solid"/>
            <a:round/>
            <a:headEnd len="med" w="med" type="oval"/>
            <a:tailEnd len="med" w="med" type="none"/>
          </a:ln>
        </p:spPr>
      </p:cxnSp>
      <p:sp>
        <p:nvSpPr>
          <p:cNvPr id="2161" name="Google Shape;2161;p77"/>
          <p:cNvSpPr/>
          <p:nvPr/>
        </p:nvSpPr>
        <p:spPr>
          <a:xfrm>
            <a:off x="3882571" y="2595486"/>
            <a:ext cx="925800" cy="10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77"/>
          <p:cNvCxnSpPr/>
          <p:nvPr/>
        </p:nvCxnSpPr>
        <p:spPr>
          <a:xfrm>
            <a:off x="4071660" y="3544353"/>
            <a:ext cx="600" cy="1865700"/>
          </a:xfrm>
          <a:prstGeom prst="straightConnector1">
            <a:avLst/>
          </a:prstGeom>
          <a:noFill/>
          <a:ln cap="flat" cmpd="sng" w="28575">
            <a:solidFill>
              <a:schemeClr val="dk2"/>
            </a:solidFill>
            <a:prstDash val="solid"/>
            <a:round/>
            <a:headEnd len="med" w="med" type="oval"/>
            <a:tailEnd len="med" w="med" type="none"/>
          </a:ln>
        </p:spPr>
      </p:cxnSp>
      <p:sp>
        <p:nvSpPr>
          <p:cNvPr id="2163" name="Google Shape;2163;p77"/>
          <p:cNvSpPr/>
          <p:nvPr/>
        </p:nvSpPr>
        <p:spPr>
          <a:xfrm>
            <a:off x="1250183" y="1508469"/>
            <a:ext cx="1355100" cy="11028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t>angularJS NodeJS mongoDB</a:t>
            </a:r>
            <a:endParaRPr sz="900"/>
          </a:p>
          <a:p>
            <a:pPr indent="0" lvl="0" marL="0" rtl="0" algn="l">
              <a:spcBef>
                <a:spcPts val="0"/>
              </a:spcBef>
              <a:spcAft>
                <a:spcPts val="0"/>
              </a:spcAft>
              <a:buNone/>
            </a:pPr>
            <a:r>
              <a:rPr lang="en" sz="900"/>
              <a:t>Linux</a:t>
            </a:r>
            <a:endParaRPr sz="900"/>
          </a:p>
        </p:txBody>
      </p:sp>
      <p:sp>
        <p:nvSpPr>
          <p:cNvPr id="2164" name="Google Shape;2164;p77"/>
          <p:cNvSpPr/>
          <p:nvPr/>
        </p:nvSpPr>
        <p:spPr>
          <a:xfrm flipH="1">
            <a:off x="4581954" y="1449500"/>
            <a:ext cx="1355100" cy="10662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1000"/>
            </a:br>
            <a:endParaRPr sz="1000"/>
          </a:p>
        </p:txBody>
      </p:sp>
      <p:grpSp>
        <p:nvGrpSpPr>
          <p:cNvPr id="2165" name="Google Shape;2165;p77"/>
          <p:cNvGrpSpPr/>
          <p:nvPr/>
        </p:nvGrpSpPr>
        <p:grpSpPr>
          <a:xfrm>
            <a:off x="416731" y="2607171"/>
            <a:ext cx="1375039" cy="2814307"/>
            <a:chOff x="595950" y="1277375"/>
            <a:chExt cx="1038000" cy="1925366"/>
          </a:xfrm>
        </p:grpSpPr>
        <p:cxnSp>
          <p:nvCxnSpPr>
            <p:cNvPr id="2166" name="Google Shape;2166;p77"/>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2167" name="Google Shape;2167;p77"/>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2168" name="Google Shape;2168;p77"/>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169" name="Google Shape;2169;p77"/>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2170" name="Google Shape;2170;p77"/>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7"/>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2172" name="Google Shape;2172;p77"/>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7"/>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4" name="Google Shape;2174;p77"/>
            <p:cNvGrpSpPr/>
            <p:nvPr/>
          </p:nvGrpSpPr>
          <p:grpSpPr>
            <a:xfrm>
              <a:off x="913049" y="1590975"/>
              <a:ext cx="387400" cy="119400"/>
              <a:chOff x="210625" y="1525375"/>
              <a:chExt cx="387400" cy="119400"/>
            </a:xfrm>
          </p:grpSpPr>
          <p:sp>
            <p:nvSpPr>
              <p:cNvPr id="2175" name="Google Shape;2175;p77"/>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77"/>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77" name="Google Shape;2177;p77"/>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2178" name="Google Shape;2178;p77"/>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2179" name="Google Shape;2179;p77"/>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cxnSp>
        <p:nvCxnSpPr>
          <p:cNvPr id="2180" name="Google Shape;2180;p77"/>
          <p:cNvCxnSpPr/>
          <p:nvPr/>
        </p:nvCxnSpPr>
        <p:spPr>
          <a:xfrm flipH="1" rot="10800000">
            <a:off x="2363307" y="5421875"/>
            <a:ext cx="2830200" cy="13800"/>
          </a:xfrm>
          <a:prstGeom prst="straightConnector1">
            <a:avLst/>
          </a:prstGeom>
          <a:noFill/>
          <a:ln cap="flat" cmpd="sng" w="76200">
            <a:solidFill>
              <a:schemeClr val="dk2"/>
            </a:solidFill>
            <a:prstDash val="solid"/>
            <a:round/>
            <a:headEnd len="med" w="med" type="none"/>
            <a:tailEnd len="med" w="med" type="none"/>
          </a:ln>
        </p:spPr>
      </p:cxnSp>
      <p:grpSp>
        <p:nvGrpSpPr>
          <p:cNvPr id="2181" name="Google Shape;2181;p77"/>
          <p:cNvGrpSpPr/>
          <p:nvPr/>
        </p:nvGrpSpPr>
        <p:grpSpPr>
          <a:xfrm>
            <a:off x="5447671" y="2515449"/>
            <a:ext cx="1375039" cy="2906024"/>
            <a:chOff x="3618288" y="1252942"/>
            <a:chExt cx="1038000" cy="1988113"/>
          </a:xfrm>
        </p:grpSpPr>
        <p:cxnSp>
          <p:nvCxnSpPr>
            <p:cNvPr id="2182" name="Google Shape;2182;p77"/>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2183" name="Google Shape;2183;p77"/>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2184" name="Google Shape;2184;p77"/>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185" name="Google Shape;2185;p77"/>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2186" name="Google Shape;2186;p77"/>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2187" name="Google Shape;2187;p77"/>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2188" name="Google Shape;2188;p77"/>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2189" name="Google Shape;2189;p77"/>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7"/>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1" name="Google Shape;2191;p77"/>
          <p:cNvSpPr/>
          <p:nvPr/>
        </p:nvSpPr>
        <p:spPr>
          <a:xfrm>
            <a:off x="7704206" y="1449500"/>
            <a:ext cx="1228500" cy="10662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lang="en" sz="800"/>
            </a:br>
            <a:r>
              <a:rPr lang="en" sz="1000"/>
              <a:t>data ...</a:t>
            </a:r>
            <a:br>
              <a:rPr lang="en" sz="1000"/>
            </a:br>
            <a:r>
              <a:rPr lang="en" sz="1000"/>
              <a:t>data ...</a:t>
            </a:r>
            <a:endParaRPr sz="1000"/>
          </a:p>
          <a:p>
            <a:pPr indent="0" lvl="0" marL="0" rtl="0" algn="l">
              <a:spcBef>
                <a:spcPts val="0"/>
              </a:spcBef>
              <a:spcAft>
                <a:spcPts val="0"/>
              </a:spcAft>
              <a:buNone/>
            </a:pPr>
            <a:r>
              <a:rPr lang="en" sz="1000"/>
              <a:t>data ...</a:t>
            </a:r>
            <a:br>
              <a:rPr lang="en" sz="800"/>
            </a:br>
            <a:endParaRPr sz="800"/>
          </a:p>
        </p:txBody>
      </p:sp>
      <p:grpSp>
        <p:nvGrpSpPr>
          <p:cNvPr id="2192" name="Google Shape;2192;p77"/>
          <p:cNvGrpSpPr/>
          <p:nvPr/>
        </p:nvGrpSpPr>
        <p:grpSpPr>
          <a:xfrm>
            <a:off x="7023175" y="2653773"/>
            <a:ext cx="1375039" cy="2781652"/>
            <a:chOff x="2085650" y="1351575"/>
            <a:chExt cx="1038000" cy="1903025"/>
          </a:xfrm>
        </p:grpSpPr>
        <p:sp>
          <p:nvSpPr>
            <p:cNvPr id="2193" name="Google Shape;2193;p77"/>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4" name="Google Shape;2194;p77"/>
            <p:cNvCxnSpPr>
              <a:stCxn id="2195" idx="1"/>
            </p:cNvCxnSpPr>
            <p:nvPr/>
          </p:nvCxnSpPr>
          <p:spPr>
            <a:xfrm>
              <a:off x="2599721" y="1900635"/>
              <a:ext cx="4500" cy="855300"/>
            </a:xfrm>
            <a:prstGeom prst="straightConnector1">
              <a:avLst/>
            </a:prstGeom>
            <a:noFill/>
            <a:ln cap="flat" cmpd="sng" w="9525">
              <a:solidFill>
                <a:schemeClr val="dk2"/>
              </a:solidFill>
              <a:prstDash val="solid"/>
              <a:round/>
              <a:headEnd len="med" w="med" type="none"/>
              <a:tailEnd len="med" w="med" type="none"/>
            </a:ln>
          </p:spPr>
        </p:cxnSp>
        <p:cxnSp>
          <p:nvCxnSpPr>
            <p:cNvPr id="2196" name="Google Shape;2196;p77"/>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197" name="Google Shape;2197;p77"/>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2198" name="Google Shape;2198;p77"/>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2199" name="Google Shape;2199;p77"/>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2200" name="Google Shape;2200;p77"/>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7"/>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7"/>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7"/>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7"/>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7"/>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5" name="Google Shape;2205;p77"/>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sp>
        <p:nvSpPr>
          <p:cNvPr id="2206" name="Google Shape;2206;p77"/>
          <p:cNvSpPr/>
          <p:nvPr/>
        </p:nvSpPr>
        <p:spPr>
          <a:xfrm>
            <a:off x="2734176" y="3766196"/>
            <a:ext cx="925800" cy="10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7" name="Google Shape;2207;p77"/>
          <p:cNvCxnSpPr/>
          <p:nvPr/>
        </p:nvCxnSpPr>
        <p:spPr>
          <a:xfrm>
            <a:off x="4179753" y="3985609"/>
            <a:ext cx="0" cy="0"/>
          </a:xfrm>
          <a:prstGeom prst="straightConnector1">
            <a:avLst/>
          </a:prstGeom>
          <a:noFill/>
          <a:ln cap="flat" cmpd="sng" w="9525">
            <a:solidFill>
              <a:schemeClr val="dk2"/>
            </a:solidFill>
            <a:prstDash val="solid"/>
            <a:round/>
            <a:headEnd len="med" w="med" type="none"/>
            <a:tailEnd len="med" w="med" type="none"/>
          </a:ln>
        </p:spPr>
      </p:cxnSp>
      <p:cxnSp>
        <p:nvCxnSpPr>
          <p:cNvPr id="2208" name="Google Shape;2208;p77"/>
          <p:cNvCxnSpPr/>
          <p:nvPr/>
        </p:nvCxnSpPr>
        <p:spPr>
          <a:xfrm>
            <a:off x="4179753" y="3985609"/>
            <a:ext cx="92700" cy="2100"/>
          </a:xfrm>
          <a:prstGeom prst="straightConnector1">
            <a:avLst/>
          </a:prstGeom>
          <a:noFill/>
          <a:ln cap="flat" cmpd="sng" w="9525">
            <a:solidFill>
              <a:schemeClr val="accent1"/>
            </a:solidFill>
            <a:prstDash val="solid"/>
            <a:round/>
            <a:headEnd len="med" w="med" type="none"/>
            <a:tailEnd len="med" w="med" type="none"/>
          </a:ln>
        </p:spPr>
      </p:cxnSp>
      <p:cxnSp>
        <p:nvCxnSpPr>
          <p:cNvPr id="2209" name="Google Shape;2209;p77"/>
          <p:cNvCxnSpPr/>
          <p:nvPr/>
        </p:nvCxnSpPr>
        <p:spPr>
          <a:xfrm>
            <a:off x="4179666" y="4252956"/>
            <a:ext cx="92700" cy="2100"/>
          </a:xfrm>
          <a:prstGeom prst="straightConnector1">
            <a:avLst/>
          </a:prstGeom>
          <a:noFill/>
          <a:ln cap="flat" cmpd="sng" w="9525">
            <a:solidFill>
              <a:schemeClr val="accent1"/>
            </a:solidFill>
            <a:prstDash val="solid"/>
            <a:round/>
            <a:headEnd len="med" w="med" type="none"/>
            <a:tailEnd len="med" w="med" type="none"/>
          </a:ln>
        </p:spPr>
      </p:cxnSp>
      <p:cxnSp>
        <p:nvCxnSpPr>
          <p:cNvPr id="2210" name="Google Shape;2210;p77"/>
          <p:cNvCxnSpPr/>
          <p:nvPr/>
        </p:nvCxnSpPr>
        <p:spPr>
          <a:xfrm flipH="1" rot="10800000">
            <a:off x="4179666" y="4519107"/>
            <a:ext cx="148500" cy="1200"/>
          </a:xfrm>
          <a:prstGeom prst="straightConnector1">
            <a:avLst/>
          </a:prstGeom>
          <a:noFill/>
          <a:ln cap="flat" cmpd="sng" w="9525">
            <a:solidFill>
              <a:srgbClr val="1AA222"/>
            </a:solidFill>
            <a:prstDash val="solid"/>
            <a:round/>
            <a:headEnd len="med" w="med" type="none"/>
            <a:tailEnd len="med" w="med" type="none"/>
          </a:ln>
        </p:spPr>
      </p:cxnSp>
      <p:cxnSp>
        <p:nvCxnSpPr>
          <p:cNvPr id="2211" name="Google Shape;2211;p77"/>
          <p:cNvCxnSpPr/>
          <p:nvPr/>
        </p:nvCxnSpPr>
        <p:spPr>
          <a:xfrm>
            <a:off x="4465336" y="3985609"/>
            <a:ext cx="0" cy="0"/>
          </a:xfrm>
          <a:prstGeom prst="straightConnector1">
            <a:avLst/>
          </a:prstGeom>
          <a:noFill/>
          <a:ln cap="flat" cmpd="sng" w="9525">
            <a:solidFill>
              <a:schemeClr val="dk2"/>
            </a:solidFill>
            <a:prstDash val="solid"/>
            <a:round/>
            <a:headEnd len="med" w="med" type="none"/>
            <a:tailEnd len="med" w="med" type="none"/>
          </a:ln>
        </p:spPr>
      </p:cxnSp>
      <p:cxnSp>
        <p:nvCxnSpPr>
          <p:cNvPr id="2212" name="Google Shape;2212;p77"/>
          <p:cNvCxnSpPr/>
          <p:nvPr/>
        </p:nvCxnSpPr>
        <p:spPr>
          <a:xfrm flipH="1">
            <a:off x="4372636" y="3985609"/>
            <a:ext cx="92700" cy="2100"/>
          </a:xfrm>
          <a:prstGeom prst="straightConnector1">
            <a:avLst/>
          </a:prstGeom>
          <a:noFill/>
          <a:ln cap="flat" cmpd="sng" w="9525">
            <a:solidFill>
              <a:srgbClr val="55B9CD"/>
            </a:solidFill>
            <a:prstDash val="solid"/>
            <a:round/>
            <a:headEnd len="med" w="med" type="none"/>
            <a:tailEnd len="med" w="med" type="none"/>
          </a:ln>
        </p:spPr>
      </p:cxnSp>
      <p:cxnSp>
        <p:nvCxnSpPr>
          <p:cNvPr id="2213" name="Google Shape;2213;p77"/>
          <p:cNvCxnSpPr/>
          <p:nvPr/>
        </p:nvCxnSpPr>
        <p:spPr>
          <a:xfrm flipH="1">
            <a:off x="4372723" y="4252956"/>
            <a:ext cx="92700" cy="2100"/>
          </a:xfrm>
          <a:prstGeom prst="straightConnector1">
            <a:avLst/>
          </a:prstGeom>
          <a:noFill/>
          <a:ln cap="flat" cmpd="sng" w="9525">
            <a:solidFill>
              <a:srgbClr val="55B9CD"/>
            </a:solidFill>
            <a:prstDash val="solid"/>
            <a:round/>
            <a:headEnd len="med" w="med" type="none"/>
            <a:tailEnd len="med" w="med" type="none"/>
          </a:ln>
        </p:spPr>
      </p:cxnSp>
      <p:cxnSp>
        <p:nvCxnSpPr>
          <p:cNvPr id="2214" name="Google Shape;2214;p77"/>
          <p:cNvCxnSpPr/>
          <p:nvPr/>
        </p:nvCxnSpPr>
        <p:spPr>
          <a:xfrm flipH="1">
            <a:off x="4334623" y="4520307"/>
            <a:ext cx="130800" cy="1500"/>
          </a:xfrm>
          <a:prstGeom prst="straightConnector1">
            <a:avLst/>
          </a:prstGeom>
          <a:noFill/>
          <a:ln cap="flat" cmpd="sng" w="9525">
            <a:solidFill>
              <a:srgbClr val="1AA222"/>
            </a:solidFill>
            <a:prstDash val="solid"/>
            <a:round/>
            <a:headEnd len="med" w="med" type="none"/>
            <a:tailEnd len="med" w="med" type="none"/>
          </a:ln>
        </p:spPr>
      </p:cxnSp>
      <p:cxnSp>
        <p:nvCxnSpPr>
          <p:cNvPr id="2215" name="Google Shape;2215;p77"/>
          <p:cNvCxnSpPr/>
          <p:nvPr/>
        </p:nvCxnSpPr>
        <p:spPr>
          <a:xfrm flipH="1">
            <a:off x="3447712" y="4688276"/>
            <a:ext cx="6000" cy="739800"/>
          </a:xfrm>
          <a:prstGeom prst="straightConnector1">
            <a:avLst/>
          </a:prstGeom>
          <a:noFill/>
          <a:ln cap="flat" cmpd="sng" w="28575">
            <a:solidFill>
              <a:schemeClr val="dk2"/>
            </a:solidFill>
            <a:prstDash val="solid"/>
            <a:round/>
            <a:headEnd len="med" w="med" type="oval"/>
            <a:tailEnd len="med" w="med" type="none"/>
          </a:ln>
        </p:spPr>
      </p:cxnSp>
      <p:cxnSp>
        <p:nvCxnSpPr>
          <p:cNvPr id="2216" name="Google Shape;2216;p77"/>
          <p:cNvCxnSpPr/>
          <p:nvPr/>
        </p:nvCxnSpPr>
        <p:spPr>
          <a:xfrm flipH="1">
            <a:off x="3241515" y="3239413"/>
            <a:ext cx="1500" cy="220800"/>
          </a:xfrm>
          <a:prstGeom prst="straightConnector1">
            <a:avLst/>
          </a:prstGeom>
          <a:noFill/>
          <a:ln cap="flat" cmpd="sng" w="38100">
            <a:solidFill>
              <a:srgbClr val="1AA222"/>
            </a:solidFill>
            <a:prstDash val="solid"/>
            <a:round/>
            <a:headEnd len="med" w="med" type="none"/>
            <a:tailEnd len="med" w="med" type="none"/>
          </a:ln>
        </p:spPr>
      </p:cxnSp>
      <p:sp>
        <p:nvSpPr>
          <p:cNvPr id="2217" name="Google Shape;2217;p77"/>
          <p:cNvSpPr/>
          <p:nvPr/>
        </p:nvSpPr>
        <p:spPr>
          <a:xfrm>
            <a:off x="2802414" y="2708767"/>
            <a:ext cx="252000" cy="212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218" name="Google Shape;2218;p77"/>
          <p:cNvCxnSpPr/>
          <p:nvPr/>
        </p:nvCxnSpPr>
        <p:spPr>
          <a:xfrm>
            <a:off x="3150355" y="2703969"/>
            <a:ext cx="300" cy="222000"/>
          </a:xfrm>
          <a:prstGeom prst="straightConnector1">
            <a:avLst/>
          </a:prstGeom>
          <a:noFill/>
          <a:ln cap="flat" cmpd="sng" w="38100">
            <a:solidFill>
              <a:schemeClr val="accent1"/>
            </a:solidFill>
            <a:prstDash val="solid"/>
            <a:round/>
            <a:headEnd len="med" w="med" type="none"/>
            <a:tailEnd len="med" w="med" type="none"/>
          </a:ln>
        </p:spPr>
      </p:cxnSp>
      <p:cxnSp>
        <p:nvCxnSpPr>
          <p:cNvPr id="2219" name="Google Shape;2219;p77"/>
          <p:cNvCxnSpPr>
            <a:stCxn id="2217" idx="3"/>
          </p:cNvCxnSpPr>
          <p:nvPr/>
        </p:nvCxnSpPr>
        <p:spPr>
          <a:xfrm>
            <a:off x="3054414" y="2814817"/>
            <a:ext cx="0" cy="0"/>
          </a:xfrm>
          <a:prstGeom prst="straightConnector1">
            <a:avLst/>
          </a:prstGeom>
          <a:noFill/>
          <a:ln cap="flat" cmpd="sng" w="9525">
            <a:solidFill>
              <a:schemeClr val="dk2"/>
            </a:solidFill>
            <a:prstDash val="solid"/>
            <a:round/>
            <a:headEnd len="med" w="med" type="none"/>
            <a:tailEnd len="med" w="med" type="none"/>
          </a:ln>
        </p:spPr>
      </p:cxnSp>
      <p:cxnSp>
        <p:nvCxnSpPr>
          <p:cNvPr id="2220" name="Google Shape;2220;p77"/>
          <p:cNvCxnSpPr>
            <a:stCxn id="2217" idx="3"/>
          </p:cNvCxnSpPr>
          <p:nvPr/>
        </p:nvCxnSpPr>
        <p:spPr>
          <a:xfrm>
            <a:off x="3054414" y="2814817"/>
            <a:ext cx="92700" cy="2100"/>
          </a:xfrm>
          <a:prstGeom prst="straightConnector1">
            <a:avLst/>
          </a:prstGeom>
          <a:noFill/>
          <a:ln cap="flat" cmpd="sng" w="9525">
            <a:solidFill>
              <a:schemeClr val="accent1"/>
            </a:solidFill>
            <a:prstDash val="solid"/>
            <a:round/>
            <a:headEnd len="med" w="med" type="none"/>
            <a:tailEnd len="med" w="med" type="none"/>
          </a:ln>
        </p:spPr>
      </p:cxnSp>
      <p:sp>
        <p:nvSpPr>
          <p:cNvPr id="2221" name="Google Shape;2221;p77"/>
          <p:cNvSpPr/>
          <p:nvPr/>
        </p:nvSpPr>
        <p:spPr>
          <a:xfrm flipH="1">
            <a:off x="3339919" y="2708767"/>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22" name="Google Shape;2222;p77"/>
          <p:cNvCxnSpPr/>
          <p:nvPr/>
        </p:nvCxnSpPr>
        <p:spPr>
          <a:xfrm flipH="1">
            <a:off x="3244478" y="2706363"/>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2223" name="Google Shape;2223;p77"/>
          <p:cNvCxnSpPr>
            <a:stCxn id="2221" idx="3"/>
          </p:cNvCxnSpPr>
          <p:nvPr/>
        </p:nvCxnSpPr>
        <p:spPr>
          <a:xfrm>
            <a:off x="3339919" y="2814817"/>
            <a:ext cx="0" cy="0"/>
          </a:xfrm>
          <a:prstGeom prst="straightConnector1">
            <a:avLst/>
          </a:prstGeom>
          <a:noFill/>
          <a:ln cap="flat" cmpd="sng" w="9525">
            <a:solidFill>
              <a:schemeClr val="dk2"/>
            </a:solidFill>
            <a:prstDash val="solid"/>
            <a:round/>
            <a:headEnd len="med" w="med" type="none"/>
            <a:tailEnd len="med" w="med" type="none"/>
          </a:ln>
        </p:spPr>
      </p:cxnSp>
      <p:cxnSp>
        <p:nvCxnSpPr>
          <p:cNvPr id="2224" name="Google Shape;2224;p77"/>
          <p:cNvCxnSpPr>
            <a:stCxn id="2221" idx="3"/>
          </p:cNvCxnSpPr>
          <p:nvPr/>
        </p:nvCxnSpPr>
        <p:spPr>
          <a:xfrm flipH="1">
            <a:off x="3247219" y="2814817"/>
            <a:ext cx="92700" cy="2100"/>
          </a:xfrm>
          <a:prstGeom prst="straightConnector1">
            <a:avLst/>
          </a:prstGeom>
          <a:noFill/>
          <a:ln cap="flat" cmpd="sng" w="9525">
            <a:solidFill>
              <a:srgbClr val="55B9CD"/>
            </a:solidFill>
            <a:prstDash val="solid"/>
            <a:round/>
            <a:headEnd len="med" w="med" type="none"/>
            <a:tailEnd len="med" w="med" type="none"/>
          </a:ln>
        </p:spPr>
      </p:cxnSp>
      <p:grpSp>
        <p:nvGrpSpPr>
          <p:cNvPr id="2225" name="Google Shape;2225;p77"/>
          <p:cNvGrpSpPr/>
          <p:nvPr/>
        </p:nvGrpSpPr>
        <p:grpSpPr>
          <a:xfrm>
            <a:off x="2802363" y="3238340"/>
            <a:ext cx="347647" cy="220571"/>
            <a:chOff x="3664923" y="1702429"/>
            <a:chExt cx="262434" cy="150900"/>
          </a:xfrm>
        </p:grpSpPr>
        <p:sp>
          <p:nvSpPr>
            <p:cNvPr id="2226" name="Google Shape;2226;p77"/>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27" name="Google Shape;2227;p7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228" name="Google Shape;2228;p7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2229" name="Google Shape;2229;p77"/>
          <p:cNvGrpSpPr/>
          <p:nvPr/>
        </p:nvGrpSpPr>
        <p:grpSpPr>
          <a:xfrm>
            <a:off x="2806096" y="2971690"/>
            <a:ext cx="348266" cy="221961"/>
            <a:chOff x="3729570" y="1439240"/>
            <a:chExt cx="593096" cy="361500"/>
          </a:xfrm>
        </p:grpSpPr>
        <p:sp>
          <p:nvSpPr>
            <p:cNvPr id="2230" name="Google Shape;2230;p7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231" name="Google Shape;2231;p7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232" name="Google Shape;2232;p77"/>
            <p:cNvCxnSpPr>
              <a:stCxn id="2230"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2233" name="Google Shape;2233;p77"/>
          <p:cNvGrpSpPr/>
          <p:nvPr/>
        </p:nvGrpSpPr>
        <p:grpSpPr>
          <a:xfrm flipH="1">
            <a:off x="3241633" y="2971690"/>
            <a:ext cx="348266" cy="221961"/>
            <a:chOff x="3729570" y="1439240"/>
            <a:chExt cx="593096" cy="361500"/>
          </a:xfrm>
        </p:grpSpPr>
        <p:sp>
          <p:nvSpPr>
            <p:cNvPr id="2234" name="Google Shape;2234;p7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235" name="Google Shape;2235;p7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236" name="Google Shape;2236;p77"/>
            <p:cNvCxnSpPr>
              <a:stCxn id="2234"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2237" name="Google Shape;2237;p77"/>
          <p:cNvGrpSpPr/>
          <p:nvPr/>
        </p:nvGrpSpPr>
        <p:grpSpPr>
          <a:xfrm flipH="1">
            <a:off x="3235495" y="3238340"/>
            <a:ext cx="352147" cy="220571"/>
            <a:chOff x="3661526" y="1702429"/>
            <a:chExt cx="265832" cy="150900"/>
          </a:xfrm>
        </p:grpSpPr>
        <p:sp>
          <p:nvSpPr>
            <p:cNvPr id="2238" name="Google Shape;2238;p77"/>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39" name="Google Shape;2239;p7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240" name="Google Shape;2240;p7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2241" name="Google Shape;2241;p77"/>
          <p:cNvCxnSpPr/>
          <p:nvPr/>
        </p:nvCxnSpPr>
        <p:spPr>
          <a:xfrm>
            <a:off x="3054375" y="3985609"/>
            <a:ext cx="0" cy="0"/>
          </a:xfrm>
          <a:prstGeom prst="straightConnector1">
            <a:avLst/>
          </a:prstGeom>
          <a:noFill/>
          <a:ln cap="flat" cmpd="sng" w="9525">
            <a:solidFill>
              <a:schemeClr val="dk2"/>
            </a:solidFill>
            <a:prstDash val="solid"/>
            <a:round/>
            <a:headEnd len="med" w="med" type="none"/>
            <a:tailEnd len="med" w="med" type="none"/>
          </a:ln>
        </p:spPr>
      </p:cxnSp>
      <p:cxnSp>
        <p:nvCxnSpPr>
          <p:cNvPr id="2242" name="Google Shape;2242;p77"/>
          <p:cNvCxnSpPr/>
          <p:nvPr/>
        </p:nvCxnSpPr>
        <p:spPr>
          <a:xfrm>
            <a:off x="3339959" y="3985609"/>
            <a:ext cx="0" cy="0"/>
          </a:xfrm>
          <a:prstGeom prst="straightConnector1">
            <a:avLst/>
          </a:prstGeom>
          <a:noFill/>
          <a:ln cap="flat" cmpd="sng" w="9525">
            <a:solidFill>
              <a:schemeClr val="dk2"/>
            </a:solidFill>
            <a:prstDash val="solid"/>
            <a:round/>
            <a:headEnd len="med" w="med" type="none"/>
            <a:tailEnd len="med" w="med" type="none"/>
          </a:ln>
        </p:spPr>
      </p:cxnSp>
      <p:sp>
        <p:nvSpPr>
          <p:cNvPr id="2243" name="Google Shape;2243;p77"/>
          <p:cNvSpPr/>
          <p:nvPr/>
        </p:nvSpPr>
        <p:spPr>
          <a:xfrm>
            <a:off x="3859554" y="3766196"/>
            <a:ext cx="925800" cy="102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4" name="Google Shape;2244;p77"/>
          <p:cNvCxnSpPr/>
          <p:nvPr/>
        </p:nvCxnSpPr>
        <p:spPr>
          <a:xfrm flipH="1">
            <a:off x="4389728" y="3239851"/>
            <a:ext cx="1500" cy="220800"/>
          </a:xfrm>
          <a:prstGeom prst="straightConnector1">
            <a:avLst/>
          </a:prstGeom>
          <a:noFill/>
          <a:ln cap="flat" cmpd="sng" w="38100">
            <a:solidFill>
              <a:srgbClr val="1AA222"/>
            </a:solidFill>
            <a:prstDash val="solid"/>
            <a:round/>
            <a:headEnd len="med" w="med" type="none"/>
            <a:tailEnd len="med" w="med" type="none"/>
          </a:ln>
        </p:spPr>
      </p:cxnSp>
      <p:cxnSp>
        <p:nvCxnSpPr>
          <p:cNvPr id="2245" name="Google Shape;2245;p77"/>
          <p:cNvCxnSpPr>
            <a:stCxn id="2246" idx="3"/>
          </p:cNvCxnSpPr>
          <p:nvPr/>
        </p:nvCxnSpPr>
        <p:spPr>
          <a:xfrm>
            <a:off x="4202522" y="2815084"/>
            <a:ext cx="0" cy="0"/>
          </a:xfrm>
          <a:prstGeom prst="straightConnector1">
            <a:avLst/>
          </a:prstGeom>
          <a:noFill/>
          <a:ln cap="flat" cmpd="sng" w="9525">
            <a:solidFill>
              <a:schemeClr val="dk2"/>
            </a:solidFill>
            <a:prstDash val="solid"/>
            <a:round/>
            <a:headEnd len="med" w="med" type="none"/>
            <a:tailEnd len="med" w="med" type="none"/>
          </a:ln>
        </p:spPr>
      </p:cxnSp>
      <p:grpSp>
        <p:nvGrpSpPr>
          <p:cNvPr id="2247" name="Google Shape;2247;p77"/>
          <p:cNvGrpSpPr/>
          <p:nvPr/>
        </p:nvGrpSpPr>
        <p:grpSpPr>
          <a:xfrm>
            <a:off x="3950564" y="2704168"/>
            <a:ext cx="348335" cy="221886"/>
            <a:chOff x="4531686" y="1336983"/>
            <a:chExt cx="262954" cy="151800"/>
          </a:xfrm>
        </p:grpSpPr>
        <p:cxnSp>
          <p:nvCxnSpPr>
            <p:cNvPr id="2248" name="Google Shape;2248;p77"/>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2249" name="Google Shape;2249;p77"/>
            <p:cNvGrpSpPr/>
            <p:nvPr/>
          </p:nvGrpSpPr>
          <p:grpSpPr>
            <a:xfrm>
              <a:off x="4531686" y="1340265"/>
              <a:ext cx="261738" cy="145200"/>
              <a:chOff x="4531686" y="1340265"/>
              <a:chExt cx="261738" cy="145200"/>
            </a:xfrm>
          </p:grpSpPr>
          <p:sp>
            <p:nvSpPr>
              <p:cNvPr id="2246" name="Google Shape;2246;p77"/>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250" name="Google Shape;2250;p77"/>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2251" name="Google Shape;2251;p77"/>
          <p:cNvSpPr/>
          <p:nvPr/>
        </p:nvSpPr>
        <p:spPr>
          <a:xfrm flipH="1">
            <a:off x="4488132" y="2709205"/>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52" name="Google Shape;2252;p77"/>
          <p:cNvCxnSpPr/>
          <p:nvPr/>
        </p:nvCxnSpPr>
        <p:spPr>
          <a:xfrm flipH="1">
            <a:off x="4392690" y="2706802"/>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2253" name="Google Shape;2253;p77"/>
          <p:cNvCxnSpPr>
            <a:stCxn id="2251" idx="3"/>
          </p:cNvCxnSpPr>
          <p:nvPr/>
        </p:nvCxnSpPr>
        <p:spPr>
          <a:xfrm>
            <a:off x="4488132" y="2815255"/>
            <a:ext cx="0" cy="0"/>
          </a:xfrm>
          <a:prstGeom prst="straightConnector1">
            <a:avLst/>
          </a:prstGeom>
          <a:noFill/>
          <a:ln cap="flat" cmpd="sng" w="9525">
            <a:solidFill>
              <a:schemeClr val="dk2"/>
            </a:solidFill>
            <a:prstDash val="solid"/>
            <a:round/>
            <a:headEnd len="med" w="med" type="none"/>
            <a:tailEnd len="med" w="med" type="none"/>
          </a:ln>
        </p:spPr>
      </p:cxnSp>
      <p:cxnSp>
        <p:nvCxnSpPr>
          <p:cNvPr id="2254" name="Google Shape;2254;p77"/>
          <p:cNvCxnSpPr>
            <a:stCxn id="2251" idx="3"/>
          </p:cNvCxnSpPr>
          <p:nvPr/>
        </p:nvCxnSpPr>
        <p:spPr>
          <a:xfrm flipH="1">
            <a:off x="4395432" y="2815255"/>
            <a:ext cx="92700" cy="2100"/>
          </a:xfrm>
          <a:prstGeom prst="straightConnector1">
            <a:avLst/>
          </a:prstGeom>
          <a:noFill/>
          <a:ln cap="flat" cmpd="sng" w="9525">
            <a:solidFill>
              <a:srgbClr val="55B9CD"/>
            </a:solidFill>
            <a:prstDash val="solid"/>
            <a:round/>
            <a:headEnd len="med" w="med" type="none"/>
            <a:tailEnd len="med" w="med" type="none"/>
          </a:ln>
        </p:spPr>
      </p:cxnSp>
      <p:grpSp>
        <p:nvGrpSpPr>
          <p:cNvPr id="2255" name="Google Shape;2255;p77"/>
          <p:cNvGrpSpPr/>
          <p:nvPr/>
        </p:nvGrpSpPr>
        <p:grpSpPr>
          <a:xfrm>
            <a:off x="3950576" y="3238778"/>
            <a:ext cx="347647" cy="220571"/>
            <a:chOff x="3664923" y="1702429"/>
            <a:chExt cx="262434" cy="150900"/>
          </a:xfrm>
        </p:grpSpPr>
        <p:sp>
          <p:nvSpPr>
            <p:cNvPr id="2256" name="Google Shape;2256;p77"/>
            <p:cNvSpPr/>
            <p:nvPr/>
          </p:nvSpPr>
          <p:spPr>
            <a:xfrm>
              <a:off x="3664923" y="1707108"/>
              <a:ext cx="190200" cy="145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57" name="Google Shape;2257;p77"/>
            <p:cNvCxnSpPr/>
            <p:nvPr/>
          </p:nvCxnSpPr>
          <p:spPr>
            <a:xfrm flipH="1" rot="10800000">
              <a:off x="3855058" y="1776826"/>
              <a:ext cx="72300" cy="1500"/>
            </a:xfrm>
            <a:prstGeom prst="straightConnector1">
              <a:avLst/>
            </a:prstGeom>
            <a:noFill/>
            <a:ln cap="flat" cmpd="sng" w="9525">
              <a:solidFill>
                <a:schemeClr val="accent1"/>
              </a:solidFill>
              <a:prstDash val="solid"/>
              <a:round/>
              <a:headEnd len="med" w="med" type="none"/>
              <a:tailEnd len="med" w="med" type="none"/>
            </a:ln>
          </p:spPr>
        </p:cxnSp>
        <p:cxnSp>
          <p:nvCxnSpPr>
            <p:cNvPr id="2258" name="Google Shape;2258;p77"/>
            <p:cNvCxnSpPr/>
            <p:nvPr/>
          </p:nvCxnSpPr>
          <p:spPr>
            <a:xfrm flipH="1">
              <a:off x="3923249" y="1702429"/>
              <a:ext cx="1200" cy="150900"/>
            </a:xfrm>
            <a:prstGeom prst="straightConnector1">
              <a:avLst/>
            </a:prstGeom>
            <a:noFill/>
            <a:ln cap="flat" cmpd="sng" w="38100">
              <a:solidFill>
                <a:schemeClr val="accent1"/>
              </a:solidFill>
              <a:prstDash val="solid"/>
              <a:round/>
              <a:headEnd len="med" w="med" type="none"/>
              <a:tailEnd len="med" w="med" type="none"/>
            </a:ln>
          </p:spPr>
        </p:cxnSp>
      </p:grpSp>
      <p:grpSp>
        <p:nvGrpSpPr>
          <p:cNvPr id="2259" name="Google Shape;2259;p77"/>
          <p:cNvGrpSpPr/>
          <p:nvPr/>
        </p:nvGrpSpPr>
        <p:grpSpPr>
          <a:xfrm>
            <a:off x="3954309" y="2972129"/>
            <a:ext cx="348266" cy="221961"/>
            <a:chOff x="3729570" y="1439240"/>
            <a:chExt cx="593096" cy="361500"/>
          </a:xfrm>
        </p:grpSpPr>
        <p:sp>
          <p:nvSpPr>
            <p:cNvPr id="2260" name="Google Shape;2260;p77"/>
            <p:cNvSpPr/>
            <p:nvPr/>
          </p:nvSpPr>
          <p:spPr>
            <a:xfrm>
              <a:off x="3729570" y="1447055"/>
              <a:ext cx="429000" cy="3459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261" name="Google Shape;2261;p77"/>
            <p:cNvCxnSpPr/>
            <p:nvPr/>
          </p:nvCxnSpPr>
          <p:spPr>
            <a:xfrm>
              <a:off x="4322067" y="1439240"/>
              <a:ext cx="600" cy="361500"/>
            </a:xfrm>
            <a:prstGeom prst="straightConnector1">
              <a:avLst/>
            </a:prstGeom>
            <a:noFill/>
            <a:ln cap="flat" cmpd="sng" w="38100">
              <a:solidFill>
                <a:srgbClr val="1AA222"/>
              </a:solidFill>
              <a:prstDash val="solid"/>
              <a:round/>
              <a:headEnd len="med" w="med" type="none"/>
              <a:tailEnd len="med" w="med" type="none"/>
            </a:ln>
          </p:spPr>
        </p:cxnSp>
        <p:cxnSp>
          <p:nvCxnSpPr>
            <p:cNvPr id="2262" name="Google Shape;2262;p77"/>
            <p:cNvCxnSpPr>
              <a:stCxn id="2260" idx="3"/>
            </p:cNvCxnSpPr>
            <p:nvPr/>
          </p:nvCxnSpPr>
          <p:spPr>
            <a:xfrm>
              <a:off x="4158570" y="1620005"/>
              <a:ext cx="157800" cy="3300"/>
            </a:xfrm>
            <a:prstGeom prst="straightConnector1">
              <a:avLst/>
            </a:prstGeom>
            <a:noFill/>
            <a:ln cap="flat" cmpd="sng" w="9525">
              <a:solidFill>
                <a:srgbClr val="1AA222"/>
              </a:solidFill>
              <a:prstDash val="solid"/>
              <a:round/>
              <a:headEnd len="med" w="med" type="none"/>
              <a:tailEnd len="med" w="med" type="none"/>
            </a:ln>
          </p:spPr>
        </p:cxnSp>
      </p:grpSp>
      <p:grpSp>
        <p:nvGrpSpPr>
          <p:cNvPr id="2263" name="Google Shape;2263;p77"/>
          <p:cNvGrpSpPr/>
          <p:nvPr/>
        </p:nvGrpSpPr>
        <p:grpSpPr>
          <a:xfrm flipH="1">
            <a:off x="4389845" y="2972129"/>
            <a:ext cx="348266" cy="221961"/>
            <a:chOff x="3729570" y="1439240"/>
            <a:chExt cx="593096" cy="361500"/>
          </a:xfrm>
        </p:grpSpPr>
        <p:sp>
          <p:nvSpPr>
            <p:cNvPr id="2264" name="Google Shape;2264;p7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265" name="Google Shape;2265;p7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266" name="Google Shape;2266;p77"/>
            <p:cNvCxnSpPr>
              <a:stCxn id="2264"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2267" name="Google Shape;2267;p77"/>
          <p:cNvGrpSpPr/>
          <p:nvPr/>
        </p:nvGrpSpPr>
        <p:grpSpPr>
          <a:xfrm flipH="1">
            <a:off x="4383707" y="3238778"/>
            <a:ext cx="352147" cy="220571"/>
            <a:chOff x="3661526" y="1702429"/>
            <a:chExt cx="265832" cy="150900"/>
          </a:xfrm>
        </p:grpSpPr>
        <p:sp>
          <p:nvSpPr>
            <p:cNvPr id="2268" name="Google Shape;2268;p77"/>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69" name="Google Shape;2269;p7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270" name="Google Shape;2270;p7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2271" name="Google Shape;2271;p77"/>
          <p:cNvCxnSpPr/>
          <p:nvPr/>
        </p:nvCxnSpPr>
        <p:spPr>
          <a:xfrm flipH="1">
            <a:off x="3241333" y="4380300"/>
            <a:ext cx="1500" cy="220800"/>
          </a:xfrm>
          <a:prstGeom prst="straightConnector1">
            <a:avLst/>
          </a:prstGeom>
          <a:noFill/>
          <a:ln cap="flat" cmpd="sng" w="38100">
            <a:solidFill>
              <a:srgbClr val="1AA222"/>
            </a:solidFill>
            <a:prstDash val="solid"/>
            <a:round/>
            <a:headEnd len="med" w="med" type="none"/>
            <a:tailEnd len="med" w="med" type="none"/>
          </a:ln>
        </p:spPr>
      </p:cxnSp>
      <p:sp>
        <p:nvSpPr>
          <p:cNvPr id="2272" name="Google Shape;2272;p77"/>
          <p:cNvSpPr/>
          <p:nvPr/>
        </p:nvSpPr>
        <p:spPr>
          <a:xfrm>
            <a:off x="2802232" y="3849654"/>
            <a:ext cx="252000" cy="212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273" name="Google Shape;2273;p77"/>
          <p:cNvCxnSpPr/>
          <p:nvPr/>
        </p:nvCxnSpPr>
        <p:spPr>
          <a:xfrm>
            <a:off x="3150173" y="3844856"/>
            <a:ext cx="300" cy="222000"/>
          </a:xfrm>
          <a:prstGeom prst="straightConnector1">
            <a:avLst/>
          </a:prstGeom>
          <a:noFill/>
          <a:ln cap="flat" cmpd="sng" w="38100">
            <a:solidFill>
              <a:schemeClr val="accent1"/>
            </a:solidFill>
            <a:prstDash val="solid"/>
            <a:round/>
            <a:headEnd len="med" w="med" type="none"/>
            <a:tailEnd len="med" w="med" type="none"/>
          </a:ln>
        </p:spPr>
      </p:cxnSp>
      <p:cxnSp>
        <p:nvCxnSpPr>
          <p:cNvPr id="2274" name="Google Shape;2274;p77"/>
          <p:cNvCxnSpPr>
            <a:stCxn id="2272" idx="3"/>
          </p:cNvCxnSpPr>
          <p:nvPr/>
        </p:nvCxnSpPr>
        <p:spPr>
          <a:xfrm>
            <a:off x="3054232" y="3955704"/>
            <a:ext cx="0" cy="0"/>
          </a:xfrm>
          <a:prstGeom prst="straightConnector1">
            <a:avLst/>
          </a:prstGeom>
          <a:noFill/>
          <a:ln cap="flat" cmpd="sng" w="9525">
            <a:solidFill>
              <a:schemeClr val="dk2"/>
            </a:solidFill>
            <a:prstDash val="solid"/>
            <a:round/>
            <a:headEnd len="med" w="med" type="none"/>
            <a:tailEnd len="med" w="med" type="none"/>
          </a:ln>
        </p:spPr>
      </p:cxnSp>
      <p:cxnSp>
        <p:nvCxnSpPr>
          <p:cNvPr id="2275" name="Google Shape;2275;p77"/>
          <p:cNvCxnSpPr>
            <a:stCxn id="2272" idx="3"/>
          </p:cNvCxnSpPr>
          <p:nvPr/>
        </p:nvCxnSpPr>
        <p:spPr>
          <a:xfrm>
            <a:off x="3054232" y="3955704"/>
            <a:ext cx="92700" cy="2100"/>
          </a:xfrm>
          <a:prstGeom prst="straightConnector1">
            <a:avLst/>
          </a:prstGeom>
          <a:noFill/>
          <a:ln cap="flat" cmpd="sng" w="9525">
            <a:solidFill>
              <a:schemeClr val="accent1"/>
            </a:solidFill>
            <a:prstDash val="solid"/>
            <a:round/>
            <a:headEnd len="med" w="med" type="none"/>
            <a:tailEnd len="med" w="med" type="none"/>
          </a:ln>
        </p:spPr>
      </p:cxnSp>
      <p:cxnSp>
        <p:nvCxnSpPr>
          <p:cNvPr id="2276" name="Google Shape;2276;p77"/>
          <p:cNvCxnSpPr/>
          <p:nvPr/>
        </p:nvCxnSpPr>
        <p:spPr>
          <a:xfrm>
            <a:off x="3339776" y="3955786"/>
            <a:ext cx="0" cy="0"/>
          </a:xfrm>
          <a:prstGeom prst="straightConnector1">
            <a:avLst/>
          </a:prstGeom>
          <a:noFill/>
          <a:ln cap="flat" cmpd="sng" w="9525">
            <a:solidFill>
              <a:schemeClr val="dk2"/>
            </a:solidFill>
            <a:prstDash val="solid"/>
            <a:round/>
            <a:headEnd len="med" w="med" type="none"/>
            <a:tailEnd len="med" w="med" type="none"/>
          </a:ln>
        </p:spPr>
      </p:cxnSp>
      <p:grpSp>
        <p:nvGrpSpPr>
          <p:cNvPr id="2277" name="Google Shape;2277;p77"/>
          <p:cNvGrpSpPr/>
          <p:nvPr/>
        </p:nvGrpSpPr>
        <p:grpSpPr>
          <a:xfrm>
            <a:off x="2802181" y="4379227"/>
            <a:ext cx="347647" cy="220571"/>
            <a:chOff x="3664923" y="1702429"/>
            <a:chExt cx="262434" cy="150900"/>
          </a:xfrm>
        </p:grpSpPr>
        <p:sp>
          <p:nvSpPr>
            <p:cNvPr id="2278" name="Google Shape;2278;p77"/>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79" name="Google Shape;2279;p7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280" name="Google Shape;2280;p7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2281" name="Google Shape;2281;p77"/>
          <p:cNvGrpSpPr/>
          <p:nvPr/>
        </p:nvGrpSpPr>
        <p:grpSpPr>
          <a:xfrm flipH="1">
            <a:off x="3235313" y="4379227"/>
            <a:ext cx="352147" cy="220571"/>
            <a:chOff x="3661526" y="1702429"/>
            <a:chExt cx="265832" cy="150900"/>
          </a:xfrm>
        </p:grpSpPr>
        <p:sp>
          <p:nvSpPr>
            <p:cNvPr id="2282" name="Google Shape;2282;p77"/>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83" name="Google Shape;2283;p7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284" name="Google Shape;2284;p7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2285" name="Google Shape;2285;p77"/>
          <p:cNvSpPr/>
          <p:nvPr/>
        </p:nvSpPr>
        <p:spPr>
          <a:xfrm>
            <a:off x="3927577" y="3850093"/>
            <a:ext cx="252000" cy="2121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286" name="Google Shape;2286;p77"/>
          <p:cNvCxnSpPr/>
          <p:nvPr/>
        </p:nvCxnSpPr>
        <p:spPr>
          <a:xfrm>
            <a:off x="4275518" y="3845295"/>
            <a:ext cx="300" cy="222000"/>
          </a:xfrm>
          <a:prstGeom prst="straightConnector1">
            <a:avLst/>
          </a:prstGeom>
          <a:noFill/>
          <a:ln cap="flat" cmpd="sng" w="38100">
            <a:solidFill>
              <a:schemeClr val="accent1"/>
            </a:solidFill>
            <a:prstDash val="solid"/>
            <a:round/>
            <a:headEnd len="med" w="med" type="none"/>
            <a:tailEnd len="med" w="med" type="none"/>
          </a:ln>
        </p:spPr>
      </p:cxnSp>
      <p:cxnSp>
        <p:nvCxnSpPr>
          <p:cNvPr id="2287" name="Google Shape;2287;p77"/>
          <p:cNvCxnSpPr>
            <a:stCxn id="2285" idx="3"/>
          </p:cNvCxnSpPr>
          <p:nvPr/>
        </p:nvCxnSpPr>
        <p:spPr>
          <a:xfrm>
            <a:off x="4179577" y="3956143"/>
            <a:ext cx="0" cy="0"/>
          </a:xfrm>
          <a:prstGeom prst="straightConnector1">
            <a:avLst/>
          </a:prstGeom>
          <a:noFill/>
          <a:ln cap="flat" cmpd="sng" w="9525">
            <a:solidFill>
              <a:schemeClr val="dk2"/>
            </a:solidFill>
            <a:prstDash val="solid"/>
            <a:round/>
            <a:headEnd len="med" w="med" type="none"/>
            <a:tailEnd len="med" w="med" type="none"/>
          </a:ln>
        </p:spPr>
      </p:cxnSp>
      <p:cxnSp>
        <p:nvCxnSpPr>
          <p:cNvPr id="2288" name="Google Shape;2288;p77"/>
          <p:cNvCxnSpPr>
            <a:stCxn id="2285" idx="3"/>
          </p:cNvCxnSpPr>
          <p:nvPr/>
        </p:nvCxnSpPr>
        <p:spPr>
          <a:xfrm>
            <a:off x="4179577" y="3956143"/>
            <a:ext cx="92700" cy="2100"/>
          </a:xfrm>
          <a:prstGeom prst="straightConnector1">
            <a:avLst/>
          </a:prstGeom>
          <a:noFill/>
          <a:ln cap="flat" cmpd="sng" w="9525">
            <a:solidFill>
              <a:schemeClr val="accent1"/>
            </a:solidFill>
            <a:prstDash val="solid"/>
            <a:round/>
            <a:headEnd len="med" w="med" type="none"/>
            <a:tailEnd len="med" w="med" type="none"/>
          </a:ln>
        </p:spPr>
      </p:cxnSp>
      <p:sp>
        <p:nvSpPr>
          <p:cNvPr id="2289" name="Google Shape;2289;p77"/>
          <p:cNvSpPr/>
          <p:nvPr/>
        </p:nvSpPr>
        <p:spPr>
          <a:xfrm flipH="1">
            <a:off x="4465082" y="3850093"/>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90" name="Google Shape;2290;p77"/>
          <p:cNvCxnSpPr/>
          <p:nvPr/>
        </p:nvCxnSpPr>
        <p:spPr>
          <a:xfrm flipH="1">
            <a:off x="4369640" y="3847689"/>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2291" name="Google Shape;2291;p77"/>
          <p:cNvCxnSpPr>
            <a:stCxn id="2289" idx="3"/>
          </p:cNvCxnSpPr>
          <p:nvPr/>
        </p:nvCxnSpPr>
        <p:spPr>
          <a:xfrm>
            <a:off x="4465082" y="3956143"/>
            <a:ext cx="0" cy="0"/>
          </a:xfrm>
          <a:prstGeom prst="straightConnector1">
            <a:avLst/>
          </a:prstGeom>
          <a:noFill/>
          <a:ln cap="flat" cmpd="sng" w="9525">
            <a:solidFill>
              <a:schemeClr val="dk2"/>
            </a:solidFill>
            <a:prstDash val="solid"/>
            <a:round/>
            <a:headEnd len="med" w="med" type="none"/>
            <a:tailEnd len="med" w="med" type="none"/>
          </a:ln>
        </p:spPr>
      </p:cxnSp>
      <p:cxnSp>
        <p:nvCxnSpPr>
          <p:cNvPr id="2292" name="Google Shape;2292;p77"/>
          <p:cNvCxnSpPr>
            <a:stCxn id="2289" idx="3"/>
          </p:cNvCxnSpPr>
          <p:nvPr/>
        </p:nvCxnSpPr>
        <p:spPr>
          <a:xfrm flipH="1">
            <a:off x="4372382" y="3956143"/>
            <a:ext cx="92700" cy="2100"/>
          </a:xfrm>
          <a:prstGeom prst="straightConnector1">
            <a:avLst/>
          </a:prstGeom>
          <a:noFill/>
          <a:ln cap="flat" cmpd="sng" w="9525">
            <a:solidFill>
              <a:srgbClr val="55B9CD"/>
            </a:solidFill>
            <a:prstDash val="solid"/>
            <a:round/>
            <a:headEnd len="med" w="med" type="none"/>
            <a:tailEnd len="med" w="med" type="none"/>
          </a:ln>
        </p:spPr>
      </p:cxnSp>
      <p:grpSp>
        <p:nvGrpSpPr>
          <p:cNvPr id="2293" name="Google Shape;2293;p77"/>
          <p:cNvGrpSpPr/>
          <p:nvPr/>
        </p:nvGrpSpPr>
        <p:grpSpPr>
          <a:xfrm>
            <a:off x="3927526" y="4379666"/>
            <a:ext cx="347647" cy="220571"/>
            <a:chOff x="3664923" y="1702429"/>
            <a:chExt cx="262434" cy="150900"/>
          </a:xfrm>
        </p:grpSpPr>
        <p:sp>
          <p:nvSpPr>
            <p:cNvPr id="2294" name="Google Shape;2294;p77"/>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295" name="Google Shape;2295;p7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296" name="Google Shape;2296;p7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2297" name="Google Shape;2297;p77"/>
          <p:cNvGrpSpPr/>
          <p:nvPr/>
        </p:nvGrpSpPr>
        <p:grpSpPr>
          <a:xfrm>
            <a:off x="3931259" y="4113016"/>
            <a:ext cx="348266" cy="221961"/>
            <a:chOff x="3729570" y="1439240"/>
            <a:chExt cx="593096" cy="361500"/>
          </a:xfrm>
        </p:grpSpPr>
        <p:sp>
          <p:nvSpPr>
            <p:cNvPr id="2298" name="Google Shape;2298;p7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299" name="Google Shape;2299;p7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300" name="Google Shape;2300;p77"/>
            <p:cNvCxnSpPr>
              <a:stCxn id="2298"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2301" name="Google Shape;2301;p77"/>
          <p:cNvGrpSpPr/>
          <p:nvPr/>
        </p:nvGrpSpPr>
        <p:grpSpPr>
          <a:xfrm flipH="1">
            <a:off x="4366795" y="4113016"/>
            <a:ext cx="348266" cy="221961"/>
            <a:chOff x="3729570" y="1439240"/>
            <a:chExt cx="593096" cy="361500"/>
          </a:xfrm>
        </p:grpSpPr>
        <p:sp>
          <p:nvSpPr>
            <p:cNvPr id="2302" name="Google Shape;2302;p77"/>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303" name="Google Shape;2303;p77"/>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304" name="Google Shape;2304;p77"/>
            <p:cNvCxnSpPr>
              <a:stCxn id="2302" idx="3"/>
            </p:cNvCxnSpPr>
            <p:nvPr/>
          </p:nvCxnSpPr>
          <p:spPr>
            <a:xfrm>
              <a:off x="4158570" y="1620005"/>
              <a:ext cx="157800" cy="3300"/>
            </a:xfrm>
            <a:prstGeom prst="straightConnector1">
              <a:avLst/>
            </a:prstGeom>
            <a:noFill/>
            <a:ln cap="flat" cmpd="sng" w="9525">
              <a:solidFill>
                <a:schemeClr val="accent1"/>
              </a:solidFill>
              <a:prstDash val="solid"/>
              <a:round/>
              <a:headEnd len="med" w="med" type="none"/>
              <a:tailEnd len="med" w="med" type="none"/>
            </a:ln>
          </p:spPr>
        </p:cxnSp>
      </p:grpSp>
      <p:grpSp>
        <p:nvGrpSpPr>
          <p:cNvPr id="2305" name="Google Shape;2305;p77"/>
          <p:cNvGrpSpPr/>
          <p:nvPr/>
        </p:nvGrpSpPr>
        <p:grpSpPr>
          <a:xfrm flipH="1">
            <a:off x="3235313" y="3846171"/>
            <a:ext cx="352147" cy="220571"/>
            <a:chOff x="3661526" y="1702429"/>
            <a:chExt cx="265832" cy="150900"/>
          </a:xfrm>
        </p:grpSpPr>
        <p:sp>
          <p:nvSpPr>
            <p:cNvPr id="2306" name="Google Shape;2306;p77"/>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307" name="Google Shape;2307;p77"/>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308" name="Google Shape;2308;p77"/>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2309" name="Google Shape;2309;p77"/>
          <p:cNvSpPr/>
          <p:nvPr/>
        </p:nvSpPr>
        <p:spPr>
          <a:xfrm flipH="1">
            <a:off x="3337435" y="4116081"/>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310" name="Google Shape;2310;p77"/>
          <p:cNvCxnSpPr/>
          <p:nvPr/>
        </p:nvCxnSpPr>
        <p:spPr>
          <a:xfrm flipH="1">
            <a:off x="3241994" y="4113678"/>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2311" name="Google Shape;2311;p77"/>
          <p:cNvCxnSpPr>
            <a:stCxn id="2309" idx="3"/>
          </p:cNvCxnSpPr>
          <p:nvPr/>
        </p:nvCxnSpPr>
        <p:spPr>
          <a:xfrm flipH="1">
            <a:off x="3244735" y="4222131"/>
            <a:ext cx="92700" cy="2100"/>
          </a:xfrm>
          <a:prstGeom prst="straightConnector1">
            <a:avLst/>
          </a:prstGeom>
          <a:noFill/>
          <a:ln cap="flat" cmpd="sng" w="9525">
            <a:solidFill>
              <a:srgbClr val="55B9CD"/>
            </a:solidFill>
            <a:prstDash val="solid"/>
            <a:round/>
            <a:headEnd len="med" w="med" type="none"/>
            <a:tailEnd len="med" w="med" type="none"/>
          </a:ln>
        </p:spPr>
      </p:cxnSp>
      <p:grpSp>
        <p:nvGrpSpPr>
          <p:cNvPr id="2312" name="Google Shape;2312;p77"/>
          <p:cNvGrpSpPr/>
          <p:nvPr/>
        </p:nvGrpSpPr>
        <p:grpSpPr>
          <a:xfrm>
            <a:off x="2799950" y="4109546"/>
            <a:ext cx="348335" cy="221886"/>
            <a:chOff x="4531686" y="1336983"/>
            <a:chExt cx="262954" cy="151800"/>
          </a:xfrm>
        </p:grpSpPr>
        <p:cxnSp>
          <p:nvCxnSpPr>
            <p:cNvPr id="2313" name="Google Shape;2313;p77"/>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2314" name="Google Shape;2314;p77"/>
            <p:cNvGrpSpPr/>
            <p:nvPr/>
          </p:nvGrpSpPr>
          <p:grpSpPr>
            <a:xfrm>
              <a:off x="4531686" y="1340265"/>
              <a:ext cx="261738" cy="145200"/>
              <a:chOff x="4531686" y="1340265"/>
              <a:chExt cx="261738" cy="145200"/>
            </a:xfrm>
          </p:grpSpPr>
          <p:sp>
            <p:nvSpPr>
              <p:cNvPr id="2315" name="Google Shape;2315;p77"/>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316" name="Google Shape;2316;p77"/>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2317" name="Google Shape;2317;p77"/>
          <p:cNvSpPr/>
          <p:nvPr/>
        </p:nvSpPr>
        <p:spPr>
          <a:xfrm flipH="1">
            <a:off x="4462614" y="4382911"/>
            <a:ext cx="252000" cy="2121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318" name="Google Shape;2318;p77"/>
          <p:cNvCxnSpPr/>
          <p:nvPr/>
        </p:nvCxnSpPr>
        <p:spPr>
          <a:xfrm flipH="1">
            <a:off x="4367173" y="4380507"/>
            <a:ext cx="2100" cy="219300"/>
          </a:xfrm>
          <a:prstGeom prst="straightConnector1">
            <a:avLst/>
          </a:prstGeom>
          <a:noFill/>
          <a:ln cap="flat" cmpd="sng" w="38100">
            <a:solidFill>
              <a:srgbClr val="55B9CD"/>
            </a:solidFill>
            <a:prstDash val="solid"/>
            <a:round/>
            <a:headEnd len="med" w="med" type="none"/>
            <a:tailEnd len="med" w="med" type="none"/>
          </a:ln>
        </p:spPr>
      </p:cxnSp>
      <p:cxnSp>
        <p:nvCxnSpPr>
          <p:cNvPr id="2319" name="Google Shape;2319;p77"/>
          <p:cNvCxnSpPr>
            <a:stCxn id="2317" idx="3"/>
          </p:cNvCxnSpPr>
          <p:nvPr/>
        </p:nvCxnSpPr>
        <p:spPr>
          <a:xfrm flipH="1">
            <a:off x="4369914" y="4488961"/>
            <a:ext cx="92700" cy="2100"/>
          </a:xfrm>
          <a:prstGeom prst="straightConnector1">
            <a:avLst/>
          </a:prstGeom>
          <a:noFill/>
          <a:ln cap="flat" cmpd="sng" w="9525">
            <a:solidFill>
              <a:srgbClr val="55B9CD"/>
            </a:solidFill>
            <a:prstDash val="solid"/>
            <a:round/>
            <a:headEnd len="med" w="med" type="none"/>
            <a:tailEnd len="med" w="med" type="none"/>
          </a:ln>
        </p:spPr>
      </p:cxnSp>
      <p:cxnSp>
        <p:nvCxnSpPr>
          <p:cNvPr id="2320" name="Google Shape;2320;p77"/>
          <p:cNvCxnSpPr/>
          <p:nvPr/>
        </p:nvCxnSpPr>
        <p:spPr>
          <a:xfrm flipH="1">
            <a:off x="4582214" y="4688276"/>
            <a:ext cx="6000" cy="739800"/>
          </a:xfrm>
          <a:prstGeom prst="straightConnector1">
            <a:avLst/>
          </a:prstGeom>
          <a:noFill/>
          <a:ln cap="flat" cmpd="sng" w="28575">
            <a:solidFill>
              <a:schemeClr val="dk2"/>
            </a:solidFill>
            <a:prstDash val="solid"/>
            <a:round/>
            <a:headEnd len="med" w="med" type="oval"/>
            <a:tailEnd len="med" w="med" type="none"/>
          </a:ln>
        </p:spPr>
      </p:cxnSp>
      <p:sp>
        <p:nvSpPr>
          <p:cNvPr id="2321" name="Google Shape;2321;p77"/>
          <p:cNvSpPr/>
          <p:nvPr/>
        </p:nvSpPr>
        <p:spPr>
          <a:xfrm flipH="1" rot="5400000">
            <a:off x="6109874" y="3188277"/>
            <a:ext cx="69600" cy="313500"/>
          </a:xfrm>
          <a:prstGeom prst="moon">
            <a:avLst>
              <a:gd fmla="val 6839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7"/>
          <p:cNvSpPr/>
          <p:nvPr/>
        </p:nvSpPr>
        <p:spPr>
          <a:xfrm flipH="1" rot="5400000">
            <a:off x="1055052" y="3243144"/>
            <a:ext cx="87000" cy="3135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23" name="Google Shape;2323;p77"/>
          <p:cNvGrpSpPr/>
          <p:nvPr/>
        </p:nvGrpSpPr>
        <p:grpSpPr>
          <a:xfrm>
            <a:off x="2774834" y="1697510"/>
            <a:ext cx="432748" cy="434492"/>
            <a:chOff x="2981713" y="2670800"/>
            <a:chExt cx="501737" cy="503700"/>
          </a:xfrm>
        </p:grpSpPr>
        <p:sp>
          <p:nvSpPr>
            <p:cNvPr id="2324" name="Google Shape;2324;p77"/>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25" name="Google Shape;2325;p77"/>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6" name="Google Shape;2326;p77"/>
          <p:cNvGrpSpPr/>
          <p:nvPr/>
        </p:nvGrpSpPr>
        <p:grpSpPr>
          <a:xfrm>
            <a:off x="3079634" y="1849910"/>
            <a:ext cx="432748" cy="434492"/>
            <a:chOff x="2981713" y="2670800"/>
            <a:chExt cx="501737" cy="503700"/>
          </a:xfrm>
        </p:grpSpPr>
        <p:sp>
          <p:nvSpPr>
            <p:cNvPr id="2327" name="Google Shape;2327;p77"/>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28" name="Google Shape;2328;p77"/>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9" name="Google Shape;2329;p77"/>
          <p:cNvGrpSpPr/>
          <p:nvPr/>
        </p:nvGrpSpPr>
        <p:grpSpPr>
          <a:xfrm>
            <a:off x="3384434" y="2002310"/>
            <a:ext cx="432748" cy="434492"/>
            <a:chOff x="2981713" y="2670800"/>
            <a:chExt cx="501737" cy="503700"/>
          </a:xfrm>
        </p:grpSpPr>
        <p:sp>
          <p:nvSpPr>
            <p:cNvPr id="2330" name="Google Shape;2330;p77"/>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331" name="Google Shape;2331;p77"/>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2" name="Google Shape;2332;p77"/>
          <p:cNvGrpSpPr/>
          <p:nvPr/>
        </p:nvGrpSpPr>
        <p:grpSpPr>
          <a:xfrm>
            <a:off x="1601636" y="4158893"/>
            <a:ext cx="612851" cy="724323"/>
            <a:chOff x="6305286" y="2020547"/>
            <a:chExt cx="612851" cy="724323"/>
          </a:xfrm>
        </p:grpSpPr>
        <p:sp>
          <p:nvSpPr>
            <p:cNvPr id="2333" name="Google Shape;2333;p77"/>
            <p:cNvSpPr/>
            <p:nvPr/>
          </p:nvSpPr>
          <p:spPr>
            <a:xfrm>
              <a:off x="6444719" y="2020547"/>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77"/>
            <p:cNvSpPr/>
            <p:nvPr/>
          </p:nvSpPr>
          <p:spPr>
            <a:xfrm>
              <a:off x="6305286" y="2165925"/>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js</a:t>
              </a:r>
              <a:endParaRPr/>
            </a:p>
          </p:txBody>
        </p:sp>
        <p:sp>
          <p:nvSpPr>
            <p:cNvPr id="2335" name="Google Shape;2335;p77"/>
            <p:cNvSpPr/>
            <p:nvPr/>
          </p:nvSpPr>
          <p:spPr>
            <a:xfrm>
              <a:off x="6556337" y="2286770"/>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DB</a:t>
              </a:r>
              <a:endParaRPr sz="1000"/>
            </a:p>
          </p:txBody>
        </p:sp>
      </p:grpSp>
      <p:grpSp>
        <p:nvGrpSpPr>
          <p:cNvPr id="2336" name="Google Shape;2336;p77"/>
          <p:cNvGrpSpPr/>
          <p:nvPr/>
        </p:nvGrpSpPr>
        <p:grpSpPr>
          <a:xfrm>
            <a:off x="5255819" y="4192968"/>
            <a:ext cx="583805" cy="656204"/>
            <a:chOff x="7164756" y="2153659"/>
            <a:chExt cx="583805" cy="656204"/>
          </a:xfrm>
        </p:grpSpPr>
        <p:sp>
          <p:nvSpPr>
            <p:cNvPr id="2337" name="Google Shape;2337;p77"/>
            <p:cNvSpPr/>
            <p:nvPr/>
          </p:nvSpPr>
          <p:spPr>
            <a:xfrm>
              <a:off x="7251542" y="2153659"/>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77"/>
            <p:cNvSpPr/>
            <p:nvPr/>
          </p:nvSpPr>
          <p:spPr>
            <a:xfrm>
              <a:off x="7386761" y="2288878"/>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77"/>
            <p:cNvSpPr/>
            <p:nvPr/>
          </p:nvSpPr>
          <p:spPr>
            <a:xfrm>
              <a:off x="7164756" y="2351763"/>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git</a:t>
              </a:r>
              <a:endParaRPr sz="1000"/>
            </a:p>
          </p:txBody>
        </p:sp>
      </p:grpSp>
      <p:grpSp>
        <p:nvGrpSpPr>
          <p:cNvPr id="2340" name="Google Shape;2340;p77"/>
          <p:cNvGrpSpPr/>
          <p:nvPr/>
        </p:nvGrpSpPr>
        <p:grpSpPr>
          <a:xfrm>
            <a:off x="7990852" y="4180543"/>
            <a:ext cx="663203" cy="593319"/>
            <a:chOff x="7748552" y="2549422"/>
            <a:chExt cx="663203" cy="593319"/>
          </a:xfrm>
        </p:grpSpPr>
        <p:sp>
          <p:nvSpPr>
            <p:cNvPr id="2341" name="Google Shape;2341;p77"/>
            <p:cNvSpPr/>
            <p:nvPr/>
          </p:nvSpPr>
          <p:spPr>
            <a:xfrm>
              <a:off x="7914736" y="2549422"/>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77"/>
            <p:cNvSpPr/>
            <p:nvPr/>
          </p:nvSpPr>
          <p:spPr>
            <a:xfrm>
              <a:off x="8049955"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sp>
          <p:nvSpPr>
            <p:cNvPr id="2343" name="Google Shape;2343;p77"/>
            <p:cNvSpPr/>
            <p:nvPr/>
          </p:nvSpPr>
          <p:spPr>
            <a:xfrm>
              <a:off x="7748552"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7" name="Shape 2347"/>
        <p:cNvGrpSpPr/>
        <p:nvPr/>
      </p:nvGrpSpPr>
      <p:grpSpPr>
        <a:xfrm>
          <a:off x="0" y="0"/>
          <a:ext cx="0" cy="0"/>
          <a:chOff x="0" y="0"/>
          <a:chExt cx="0" cy="0"/>
        </a:xfrm>
      </p:grpSpPr>
      <p:sp>
        <p:nvSpPr>
          <p:cNvPr id="2348" name="Google Shape;2348;p78"/>
          <p:cNvSpPr/>
          <p:nvPr/>
        </p:nvSpPr>
        <p:spPr>
          <a:xfrm>
            <a:off x="306375" y="4221038"/>
            <a:ext cx="8040000" cy="9492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78"/>
          <p:cNvSpPr/>
          <p:nvPr/>
        </p:nvSpPr>
        <p:spPr>
          <a:xfrm>
            <a:off x="279175" y="1335200"/>
            <a:ext cx="2876700" cy="27771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78"/>
          <p:cNvSpPr/>
          <p:nvPr/>
        </p:nvSpPr>
        <p:spPr>
          <a:xfrm>
            <a:off x="3299900" y="5270700"/>
            <a:ext cx="5019300" cy="120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78"/>
          <p:cNvSpPr/>
          <p:nvPr/>
        </p:nvSpPr>
        <p:spPr>
          <a:xfrm>
            <a:off x="279175" y="5278875"/>
            <a:ext cx="2913300" cy="12027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78"/>
          <p:cNvSpPr/>
          <p:nvPr/>
        </p:nvSpPr>
        <p:spPr>
          <a:xfrm>
            <a:off x="3299950" y="606900"/>
            <a:ext cx="5019300" cy="3505500"/>
          </a:xfrm>
          <a:prstGeom prst="roundRect">
            <a:avLst>
              <a:gd fmla="val 16667"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3" name="Google Shape;2353;p78"/>
          <p:cNvGrpSpPr/>
          <p:nvPr/>
        </p:nvGrpSpPr>
        <p:grpSpPr>
          <a:xfrm>
            <a:off x="3644651" y="1457589"/>
            <a:ext cx="1220065" cy="2497007"/>
            <a:chOff x="595950" y="1277375"/>
            <a:chExt cx="1038000" cy="1925366"/>
          </a:xfrm>
        </p:grpSpPr>
        <p:cxnSp>
          <p:nvCxnSpPr>
            <p:cNvPr id="2354" name="Google Shape;2354;p78"/>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2355" name="Google Shape;2355;p78"/>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2356" name="Google Shape;2356;p78"/>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357" name="Google Shape;2357;p78"/>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2358" name="Google Shape;2358;p78"/>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78"/>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2360" name="Google Shape;2360;p78"/>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78"/>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62" name="Google Shape;2362;p78"/>
            <p:cNvGrpSpPr/>
            <p:nvPr/>
          </p:nvGrpSpPr>
          <p:grpSpPr>
            <a:xfrm>
              <a:off x="913049" y="1590975"/>
              <a:ext cx="387400" cy="119400"/>
              <a:chOff x="210625" y="1525375"/>
              <a:chExt cx="387400" cy="119400"/>
            </a:xfrm>
          </p:grpSpPr>
          <p:sp>
            <p:nvSpPr>
              <p:cNvPr id="2363" name="Google Shape;2363;p78"/>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78"/>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5" name="Google Shape;2365;p78"/>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2366" name="Google Shape;2366;p78"/>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2367" name="Google Shape;2367;p78"/>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grpSp>
        <p:nvGrpSpPr>
          <p:cNvPr id="2368" name="Google Shape;2368;p78"/>
          <p:cNvGrpSpPr/>
          <p:nvPr/>
        </p:nvGrpSpPr>
        <p:grpSpPr>
          <a:xfrm>
            <a:off x="5267410" y="1428021"/>
            <a:ext cx="1220065" cy="2578383"/>
            <a:chOff x="3618288" y="1252942"/>
            <a:chExt cx="1038000" cy="1988113"/>
          </a:xfrm>
        </p:grpSpPr>
        <p:cxnSp>
          <p:nvCxnSpPr>
            <p:cNvPr id="2369" name="Google Shape;2369;p78"/>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2370" name="Google Shape;2370;p78"/>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2371" name="Google Shape;2371;p78"/>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372" name="Google Shape;2372;p78"/>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2373" name="Google Shape;2373;p78"/>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2374" name="Google Shape;2374;p78"/>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2375" name="Google Shape;2375;p78"/>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2376" name="Google Shape;2376;p78"/>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78"/>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78"/>
          <p:cNvGrpSpPr/>
          <p:nvPr/>
        </p:nvGrpSpPr>
        <p:grpSpPr>
          <a:xfrm>
            <a:off x="6799245" y="1457587"/>
            <a:ext cx="1220065" cy="2468033"/>
            <a:chOff x="2085650" y="1351575"/>
            <a:chExt cx="1038000" cy="1903025"/>
          </a:xfrm>
        </p:grpSpPr>
        <p:sp>
          <p:nvSpPr>
            <p:cNvPr id="2379" name="Google Shape;2379;p78"/>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80" name="Google Shape;2380;p78"/>
            <p:cNvCxnSpPr>
              <a:stCxn id="2381" idx="1"/>
            </p:cNvCxnSpPr>
            <p:nvPr/>
          </p:nvCxnSpPr>
          <p:spPr>
            <a:xfrm>
              <a:off x="2599721" y="1900635"/>
              <a:ext cx="4800" cy="855000"/>
            </a:xfrm>
            <a:prstGeom prst="straightConnector1">
              <a:avLst/>
            </a:prstGeom>
            <a:noFill/>
            <a:ln cap="flat" cmpd="sng" w="9525">
              <a:solidFill>
                <a:schemeClr val="dk2"/>
              </a:solidFill>
              <a:prstDash val="solid"/>
              <a:round/>
              <a:headEnd len="med" w="med" type="none"/>
              <a:tailEnd len="med" w="med" type="none"/>
            </a:ln>
          </p:spPr>
        </p:cxnSp>
        <p:cxnSp>
          <p:nvCxnSpPr>
            <p:cNvPr id="2382" name="Google Shape;2382;p78"/>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383" name="Google Shape;2383;p78"/>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2384" name="Google Shape;2384;p78"/>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2385" name="Google Shape;2385;p78"/>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2386" name="Google Shape;2386;p78"/>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78"/>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78"/>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78"/>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78"/>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78"/>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1" name="Google Shape;2391;p78"/>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grpSp>
        <p:nvGrpSpPr>
          <p:cNvPr id="2392" name="Google Shape;2392;p78"/>
          <p:cNvGrpSpPr/>
          <p:nvPr/>
        </p:nvGrpSpPr>
        <p:grpSpPr>
          <a:xfrm>
            <a:off x="450553" y="1926257"/>
            <a:ext cx="2511000" cy="2519993"/>
            <a:chOff x="744427" y="2440257"/>
            <a:chExt cx="2511000" cy="2519993"/>
          </a:xfrm>
        </p:grpSpPr>
        <p:sp>
          <p:nvSpPr>
            <p:cNvPr id="2393" name="Google Shape;2393;p78"/>
            <p:cNvSpPr/>
            <p:nvPr/>
          </p:nvSpPr>
          <p:spPr>
            <a:xfrm>
              <a:off x="1073486" y="2440257"/>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4" name="Google Shape;2394;p78"/>
            <p:cNvCxnSpPr/>
            <p:nvPr/>
          </p:nvCxnSpPr>
          <p:spPr>
            <a:xfrm flipH="1">
              <a:off x="1244543" y="3271452"/>
              <a:ext cx="8100" cy="1676700"/>
            </a:xfrm>
            <a:prstGeom prst="straightConnector1">
              <a:avLst/>
            </a:prstGeom>
            <a:noFill/>
            <a:ln cap="flat" cmpd="sng" w="28575">
              <a:solidFill>
                <a:schemeClr val="dk2"/>
              </a:solidFill>
              <a:prstDash val="solid"/>
              <a:round/>
              <a:headEnd len="med" w="med" type="oval"/>
              <a:tailEnd len="med" w="med" type="none"/>
            </a:ln>
          </p:spPr>
        </p:cxnSp>
        <p:sp>
          <p:nvSpPr>
            <p:cNvPr id="2395" name="Google Shape;2395;p78"/>
            <p:cNvSpPr/>
            <p:nvPr/>
          </p:nvSpPr>
          <p:spPr>
            <a:xfrm>
              <a:off x="2092414" y="2440257"/>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6" name="Google Shape;2396;p78"/>
            <p:cNvCxnSpPr/>
            <p:nvPr/>
          </p:nvCxnSpPr>
          <p:spPr>
            <a:xfrm>
              <a:off x="2260186" y="3282151"/>
              <a:ext cx="600" cy="1655400"/>
            </a:xfrm>
            <a:prstGeom prst="straightConnector1">
              <a:avLst/>
            </a:prstGeom>
            <a:noFill/>
            <a:ln cap="flat" cmpd="sng" w="28575">
              <a:solidFill>
                <a:schemeClr val="dk2"/>
              </a:solidFill>
              <a:prstDash val="solid"/>
              <a:round/>
              <a:headEnd len="med" w="med" type="oval"/>
              <a:tailEnd len="med" w="med" type="none"/>
            </a:ln>
          </p:spPr>
        </p:cxnSp>
        <p:cxnSp>
          <p:nvCxnSpPr>
            <p:cNvPr id="2397" name="Google Shape;2397;p78"/>
            <p:cNvCxnSpPr/>
            <p:nvPr/>
          </p:nvCxnSpPr>
          <p:spPr>
            <a:xfrm flipH="1" rot="10800000">
              <a:off x="744427" y="4947950"/>
              <a:ext cx="2511000" cy="12300"/>
            </a:xfrm>
            <a:prstGeom prst="straightConnector1">
              <a:avLst/>
            </a:prstGeom>
            <a:noFill/>
            <a:ln cap="flat" cmpd="sng" w="76200">
              <a:solidFill>
                <a:schemeClr val="dk2"/>
              </a:solidFill>
              <a:prstDash val="solid"/>
              <a:round/>
              <a:headEnd len="med" w="med" type="none"/>
              <a:tailEnd len="med" w="med" type="none"/>
            </a:ln>
          </p:spPr>
        </p:cxnSp>
        <p:sp>
          <p:nvSpPr>
            <p:cNvPr id="2398" name="Google Shape;2398;p78"/>
            <p:cNvSpPr/>
            <p:nvPr/>
          </p:nvSpPr>
          <p:spPr>
            <a:xfrm>
              <a:off x="1073486" y="3478984"/>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99" name="Google Shape;2399;p78"/>
            <p:cNvCxnSpPr/>
            <p:nvPr/>
          </p:nvCxnSpPr>
          <p:spPr>
            <a:xfrm>
              <a:off x="2356093" y="3673661"/>
              <a:ext cx="0" cy="0"/>
            </a:xfrm>
            <a:prstGeom prst="straightConnector1">
              <a:avLst/>
            </a:prstGeom>
            <a:noFill/>
            <a:ln cap="flat" cmpd="sng" w="9525">
              <a:solidFill>
                <a:schemeClr val="dk2"/>
              </a:solidFill>
              <a:prstDash val="solid"/>
              <a:round/>
              <a:headEnd len="med" w="med" type="none"/>
              <a:tailEnd len="med" w="med" type="none"/>
            </a:ln>
          </p:spPr>
        </p:cxnSp>
        <p:cxnSp>
          <p:nvCxnSpPr>
            <p:cNvPr id="2400" name="Google Shape;2400;p78"/>
            <p:cNvCxnSpPr/>
            <p:nvPr/>
          </p:nvCxnSpPr>
          <p:spPr>
            <a:xfrm>
              <a:off x="2356093" y="3673661"/>
              <a:ext cx="82200" cy="2100"/>
            </a:xfrm>
            <a:prstGeom prst="straightConnector1">
              <a:avLst/>
            </a:prstGeom>
            <a:noFill/>
            <a:ln cap="flat" cmpd="sng" w="9525">
              <a:solidFill>
                <a:schemeClr val="accent1"/>
              </a:solidFill>
              <a:prstDash val="solid"/>
              <a:round/>
              <a:headEnd len="med" w="med" type="none"/>
              <a:tailEnd len="med" w="med" type="none"/>
            </a:ln>
          </p:spPr>
        </p:cxnSp>
        <p:cxnSp>
          <p:nvCxnSpPr>
            <p:cNvPr id="2401" name="Google Shape;2401;p78"/>
            <p:cNvCxnSpPr/>
            <p:nvPr/>
          </p:nvCxnSpPr>
          <p:spPr>
            <a:xfrm>
              <a:off x="2356016" y="3910868"/>
              <a:ext cx="82200" cy="2100"/>
            </a:xfrm>
            <a:prstGeom prst="straightConnector1">
              <a:avLst/>
            </a:prstGeom>
            <a:noFill/>
            <a:ln cap="flat" cmpd="sng" w="9525">
              <a:solidFill>
                <a:schemeClr val="accent1"/>
              </a:solidFill>
              <a:prstDash val="solid"/>
              <a:round/>
              <a:headEnd len="med" w="med" type="none"/>
              <a:tailEnd len="med" w="med" type="none"/>
            </a:ln>
          </p:spPr>
        </p:cxnSp>
        <p:cxnSp>
          <p:nvCxnSpPr>
            <p:cNvPr id="2402" name="Google Shape;2402;p78"/>
            <p:cNvCxnSpPr/>
            <p:nvPr/>
          </p:nvCxnSpPr>
          <p:spPr>
            <a:xfrm flipH="1" rot="10800000">
              <a:off x="2356016" y="4147178"/>
              <a:ext cx="131700" cy="900"/>
            </a:xfrm>
            <a:prstGeom prst="straightConnector1">
              <a:avLst/>
            </a:prstGeom>
            <a:noFill/>
            <a:ln cap="flat" cmpd="sng" w="9525">
              <a:solidFill>
                <a:srgbClr val="1AA222"/>
              </a:solidFill>
              <a:prstDash val="solid"/>
              <a:round/>
              <a:headEnd len="med" w="med" type="none"/>
              <a:tailEnd len="med" w="med" type="none"/>
            </a:ln>
          </p:spPr>
        </p:cxnSp>
        <p:cxnSp>
          <p:nvCxnSpPr>
            <p:cNvPr id="2403" name="Google Shape;2403;p78"/>
            <p:cNvCxnSpPr/>
            <p:nvPr/>
          </p:nvCxnSpPr>
          <p:spPr>
            <a:xfrm>
              <a:off x="2609481" y="3673661"/>
              <a:ext cx="0" cy="0"/>
            </a:xfrm>
            <a:prstGeom prst="straightConnector1">
              <a:avLst/>
            </a:prstGeom>
            <a:noFill/>
            <a:ln cap="flat" cmpd="sng" w="9525">
              <a:solidFill>
                <a:schemeClr val="dk2"/>
              </a:solidFill>
              <a:prstDash val="solid"/>
              <a:round/>
              <a:headEnd len="med" w="med" type="none"/>
              <a:tailEnd len="med" w="med" type="none"/>
            </a:ln>
          </p:spPr>
        </p:cxnSp>
        <p:cxnSp>
          <p:nvCxnSpPr>
            <p:cNvPr id="2404" name="Google Shape;2404;p78"/>
            <p:cNvCxnSpPr/>
            <p:nvPr/>
          </p:nvCxnSpPr>
          <p:spPr>
            <a:xfrm flipH="1">
              <a:off x="2527281" y="3673661"/>
              <a:ext cx="82200" cy="2100"/>
            </a:xfrm>
            <a:prstGeom prst="straightConnector1">
              <a:avLst/>
            </a:prstGeom>
            <a:noFill/>
            <a:ln cap="flat" cmpd="sng" w="9525">
              <a:solidFill>
                <a:srgbClr val="55B9CD"/>
              </a:solidFill>
              <a:prstDash val="solid"/>
              <a:round/>
              <a:headEnd len="med" w="med" type="none"/>
              <a:tailEnd len="med" w="med" type="none"/>
            </a:ln>
          </p:spPr>
        </p:cxnSp>
        <p:cxnSp>
          <p:nvCxnSpPr>
            <p:cNvPr id="2405" name="Google Shape;2405;p78"/>
            <p:cNvCxnSpPr/>
            <p:nvPr/>
          </p:nvCxnSpPr>
          <p:spPr>
            <a:xfrm flipH="1">
              <a:off x="2527358" y="3910868"/>
              <a:ext cx="82200" cy="2100"/>
            </a:xfrm>
            <a:prstGeom prst="straightConnector1">
              <a:avLst/>
            </a:prstGeom>
            <a:noFill/>
            <a:ln cap="flat" cmpd="sng" w="9525">
              <a:solidFill>
                <a:srgbClr val="55B9CD"/>
              </a:solidFill>
              <a:prstDash val="solid"/>
              <a:round/>
              <a:headEnd len="med" w="med" type="none"/>
              <a:tailEnd len="med" w="med" type="none"/>
            </a:ln>
          </p:spPr>
        </p:cxnSp>
        <p:cxnSp>
          <p:nvCxnSpPr>
            <p:cNvPr id="2406" name="Google Shape;2406;p78"/>
            <p:cNvCxnSpPr/>
            <p:nvPr/>
          </p:nvCxnSpPr>
          <p:spPr>
            <a:xfrm flipH="1">
              <a:off x="2493458" y="4148078"/>
              <a:ext cx="116100" cy="1200"/>
            </a:xfrm>
            <a:prstGeom prst="straightConnector1">
              <a:avLst/>
            </a:prstGeom>
            <a:noFill/>
            <a:ln cap="flat" cmpd="sng" w="9525">
              <a:solidFill>
                <a:srgbClr val="1AA222"/>
              </a:solidFill>
              <a:prstDash val="solid"/>
              <a:round/>
              <a:headEnd len="med" w="med" type="none"/>
              <a:tailEnd len="med" w="med" type="none"/>
            </a:ln>
          </p:spPr>
        </p:cxnSp>
        <p:cxnSp>
          <p:nvCxnSpPr>
            <p:cNvPr id="2407" name="Google Shape;2407;p78"/>
            <p:cNvCxnSpPr/>
            <p:nvPr/>
          </p:nvCxnSpPr>
          <p:spPr>
            <a:xfrm flipH="1">
              <a:off x="1706504" y="4297111"/>
              <a:ext cx="5400" cy="656400"/>
            </a:xfrm>
            <a:prstGeom prst="straightConnector1">
              <a:avLst/>
            </a:prstGeom>
            <a:noFill/>
            <a:ln cap="flat" cmpd="sng" w="28575">
              <a:solidFill>
                <a:schemeClr val="dk2"/>
              </a:solidFill>
              <a:prstDash val="solid"/>
              <a:round/>
              <a:headEnd len="med" w="med" type="oval"/>
              <a:tailEnd len="med" w="med" type="none"/>
            </a:ln>
          </p:spPr>
        </p:cxnSp>
        <p:cxnSp>
          <p:nvCxnSpPr>
            <p:cNvPr id="2408" name="Google Shape;2408;p78"/>
            <p:cNvCxnSpPr/>
            <p:nvPr/>
          </p:nvCxnSpPr>
          <p:spPr>
            <a:xfrm flipH="1">
              <a:off x="1523760" y="3011589"/>
              <a:ext cx="1200" cy="195900"/>
            </a:xfrm>
            <a:prstGeom prst="straightConnector1">
              <a:avLst/>
            </a:prstGeom>
            <a:noFill/>
            <a:ln cap="flat" cmpd="sng" w="38100">
              <a:solidFill>
                <a:srgbClr val="1AA222"/>
              </a:solidFill>
              <a:prstDash val="solid"/>
              <a:round/>
              <a:headEnd len="med" w="med" type="none"/>
              <a:tailEnd len="med" w="med" type="none"/>
            </a:ln>
          </p:spPr>
        </p:cxnSp>
        <p:sp>
          <p:nvSpPr>
            <p:cNvPr id="2409" name="Google Shape;2409;p78"/>
            <p:cNvSpPr/>
            <p:nvPr/>
          </p:nvSpPr>
          <p:spPr>
            <a:xfrm>
              <a:off x="1134031" y="2540766"/>
              <a:ext cx="223500" cy="18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10" name="Google Shape;2410;p78"/>
            <p:cNvCxnSpPr/>
            <p:nvPr/>
          </p:nvCxnSpPr>
          <p:spPr>
            <a:xfrm>
              <a:off x="1442746" y="2536510"/>
              <a:ext cx="300" cy="196800"/>
            </a:xfrm>
            <a:prstGeom prst="straightConnector1">
              <a:avLst/>
            </a:prstGeom>
            <a:noFill/>
            <a:ln cap="flat" cmpd="sng" w="38100">
              <a:solidFill>
                <a:schemeClr val="accent1"/>
              </a:solidFill>
              <a:prstDash val="solid"/>
              <a:round/>
              <a:headEnd len="med" w="med" type="none"/>
              <a:tailEnd len="med" w="med" type="none"/>
            </a:ln>
          </p:spPr>
        </p:cxnSp>
        <p:cxnSp>
          <p:nvCxnSpPr>
            <p:cNvPr id="2411" name="Google Shape;2411;p78"/>
            <p:cNvCxnSpPr>
              <a:stCxn id="2409" idx="3"/>
            </p:cNvCxnSpPr>
            <p:nvPr/>
          </p:nvCxnSpPr>
          <p:spPr>
            <a:xfrm>
              <a:off x="1357531" y="2634966"/>
              <a:ext cx="0" cy="0"/>
            </a:xfrm>
            <a:prstGeom prst="straightConnector1">
              <a:avLst/>
            </a:prstGeom>
            <a:noFill/>
            <a:ln cap="flat" cmpd="sng" w="9525">
              <a:solidFill>
                <a:schemeClr val="dk2"/>
              </a:solidFill>
              <a:prstDash val="solid"/>
              <a:round/>
              <a:headEnd len="med" w="med" type="none"/>
              <a:tailEnd len="med" w="med" type="none"/>
            </a:ln>
          </p:spPr>
        </p:cxnSp>
        <p:cxnSp>
          <p:nvCxnSpPr>
            <p:cNvPr id="2412" name="Google Shape;2412;p78"/>
            <p:cNvCxnSpPr>
              <a:stCxn id="2409" idx="3"/>
            </p:cNvCxnSpPr>
            <p:nvPr/>
          </p:nvCxnSpPr>
          <p:spPr>
            <a:xfrm>
              <a:off x="1357531" y="2634966"/>
              <a:ext cx="82200" cy="2100"/>
            </a:xfrm>
            <a:prstGeom prst="straightConnector1">
              <a:avLst/>
            </a:prstGeom>
            <a:noFill/>
            <a:ln cap="flat" cmpd="sng" w="9525">
              <a:solidFill>
                <a:schemeClr val="accent1"/>
              </a:solidFill>
              <a:prstDash val="solid"/>
              <a:round/>
              <a:headEnd len="med" w="med" type="none"/>
              <a:tailEnd len="med" w="med" type="none"/>
            </a:ln>
          </p:spPr>
        </p:cxnSp>
        <p:sp>
          <p:nvSpPr>
            <p:cNvPr id="2413" name="Google Shape;2413;p78"/>
            <p:cNvSpPr/>
            <p:nvPr/>
          </p:nvSpPr>
          <p:spPr>
            <a:xfrm flipH="1">
              <a:off x="1611030" y="2540766"/>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14" name="Google Shape;2414;p78"/>
            <p:cNvCxnSpPr/>
            <p:nvPr/>
          </p:nvCxnSpPr>
          <p:spPr>
            <a:xfrm flipH="1">
              <a:off x="1526021" y="2538634"/>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2415" name="Google Shape;2415;p78"/>
            <p:cNvCxnSpPr>
              <a:stCxn id="2413" idx="3"/>
            </p:cNvCxnSpPr>
            <p:nvPr/>
          </p:nvCxnSpPr>
          <p:spPr>
            <a:xfrm>
              <a:off x="1611030" y="2634966"/>
              <a:ext cx="0" cy="0"/>
            </a:xfrm>
            <a:prstGeom prst="straightConnector1">
              <a:avLst/>
            </a:prstGeom>
            <a:noFill/>
            <a:ln cap="flat" cmpd="sng" w="9525">
              <a:solidFill>
                <a:schemeClr val="dk2"/>
              </a:solidFill>
              <a:prstDash val="solid"/>
              <a:round/>
              <a:headEnd len="med" w="med" type="none"/>
              <a:tailEnd len="med" w="med" type="none"/>
            </a:ln>
          </p:spPr>
        </p:cxnSp>
        <p:cxnSp>
          <p:nvCxnSpPr>
            <p:cNvPr id="2416" name="Google Shape;2416;p78"/>
            <p:cNvCxnSpPr>
              <a:stCxn id="2413" idx="3"/>
            </p:cNvCxnSpPr>
            <p:nvPr/>
          </p:nvCxnSpPr>
          <p:spPr>
            <a:xfrm flipH="1">
              <a:off x="1528830" y="2634966"/>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2417" name="Google Shape;2417;p78"/>
            <p:cNvGrpSpPr/>
            <p:nvPr/>
          </p:nvGrpSpPr>
          <p:grpSpPr>
            <a:xfrm>
              <a:off x="1134140" y="3010617"/>
              <a:ext cx="308465" cy="195702"/>
              <a:chOff x="3664923" y="1702429"/>
              <a:chExt cx="262434" cy="150900"/>
            </a:xfrm>
          </p:grpSpPr>
          <p:sp>
            <p:nvSpPr>
              <p:cNvPr id="2418" name="Google Shape;2418;p78"/>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19" name="Google Shape;2419;p7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420" name="Google Shape;2420;p7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2421" name="Google Shape;2421;p78"/>
            <p:cNvGrpSpPr/>
            <p:nvPr/>
          </p:nvGrpSpPr>
          <p:grpSpPr>
            <a:xfrm>
              <a:off x="1137294" y="2773935"/>
              <a:ext cx="309003" cy="196909"/>
              <a:chOff x="3729570" y="1439240"/>
              <a:chExt cx="593096" cy="361500"/>
            </a:xfrm>
          </p:grpSpPr>
          <p:sp>
            <p:nvSpPr>
              <p:cNvPr id="2422" name="Google Shape;2422;p7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23" name="Google Shape;2423;p7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424" name="Google Shape;2424;p78"/>
              <p:cNvCxnSpPr>
                <a:stCxn id="2422"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2425" name="Google Shape;2425;p78"/>
            <p:cNvGrpSpPr/>
            <p:nvPr/>
          </p:nvGrpSpPr>
          <p:grpSpPr>
            <a:xfrm flipH="1">
              <a:off x="1523738" y="2773935"/>
              <a:ext cx="309003" cy="196909"/>
              <a:chOff x="3729570" y="1439240"/>
              <a:chExt cx="593096" cy="361500"/>
            </a:xfrm>
          </p:grpSpPr>
          <p:sp>
            <p:nvSpPr>
              <p:cNvPr id="2426" name="Google Shape;2426;p7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27" name="Google Shape;2427;p7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428" name="Google Shape;2428;p78"/>
              <p:cNvCxnSpPr>
                <a:stCxn id="2426"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2429" name="Google Shape;2429;p78"/>
            <p:cNvGrpSpPr/>
            <p:nvPr/>
          </p:nvGrpSpPr>
          <p:grpSpPr>
            <a:xfrm flipH="1">
              <a:off x="1518123" y="3010617"/>
              <a:ext cx="312459" cy="195702"/>
              <a:chOff x="3661526" y="1702429"/>
              <a:chExt cx="265832" cy="150900"/>
            </a:xfrm>
          </p:grpSpPr>
          <p:sp>
            <p:nvSpPr>
              <p:cNvPr id="2430" name="Google Shape;2430;p78"/>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31" name="Google Shape;2431;p7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432" name="Google Shape;2432;p7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2433" name="Google Shape;2433;p78"/>
            <p:cNvCxnSpPr/>
            <p:nvPr/>
          </p:nvCxnSpPr>
          <p:spPr>
            <a:xfrm>
              <a:off x="1357587" y="3673661"/>
              <a:ext cx="0" cy="0"/>
            </a:xfrm>
            <a:prstGeom prst="straightConnector1">
              <a:avLst/>
            </a:prstGeom>
            <a:noFill/>
            <a:ln cap="flat" cmpd="sng" w="9525">
              <a:solidFill>
                <a:schemeClr val="dk2"/>
              </a:solidFill>
              <a:prstDash val="solid"/>
              <a:round/>
              <a:headEnd len="med" w="med" type="none"/>
              <a:tailEnd len="med" w="med" type="none"/>
            </a:ln>
          </p:spPr>
        </p:cxnSp>
        <p:cxnSp>
          <p:nvCxnSpPr>
            <p:cNvPr id="2434" name="Google Shape;2434;p78"/>
            <p:cNvCxnSpPr/>
            <p:nvPr/>
          </p:nvCxnSpPr>
          <p:spPr>
            <a:xfrm>
              <a:off x="1610974" y="3673661"/>
              <a:ext cx="0" cy="0"/>
            </a:xfrm>
            <a:prstGeom prst="straightConnector1">
              <a:avLst/>
            </a:prstGeom>
            <a:noFill/>
            <a:ln cap="flat" cmpd="sng" w="9525">
              <a:solidFill>
                <a:schemeClr val="dk2"/>
              </a:solidFill>
              <a:prstDash val="solid"/>
              <a:round/>
              <a:headEnd len="med" w="med" type="none"/>
              <a:tailEnd len="med" w="med" type="none"/>
            </a:ln>
          </p:spPr>
        </p:cxnSp>
        <p:sp>
          <p:nvSpPr>
            <p:cNvPr id="2435" name="Google Shape;2435;p78"/>
            <p:cNvSpPr/>
            <p:nvPr/>
          </p:nvSpPr>
          <p:spPr>
            <a:xfrm>
              <a:off x="2071992" y="3478984"/>
              <a:ext cx="821700" cy="909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78"/>
            <p:cNvCxnSpPr/>
            <p:nvPr/>
          </p:nvCxnSpPr>
          <p:spPr>
            <a:xfrm flipH="1">
              <a:off x="2542527" y="3011978"/>
              <a:ext cx="1200" cy="195900"/>
            </a:xfrm>
            <a:prstGeom prst="straightConnector1">
              <a:avLst/>
            </a:prstGeom>
            <a:noFill/>
            <a:ln cap="flat" cmpd="sng" w="38100">
              <a:solidFill>
                <a:srgbClr val="1AA222"/>
              </a:solidFill>
              <a:prstDash val="solid"/>
              <a:round/>
              <a:headEnd len="med" w="med" type="none"/>
              <a:tailEnd len="med" w="med" type="none"/>
            </a:ln>
          </p:spPr>
        </p:cxnSp>
        <p:cxnSp>
          <p:nvCxnSpPr>
            <p:cNvPr id="2437" name="Google Shape;2437;p78"/>
            <p:cNvCxnSpPr>
              <a:stCxn id="2438" idx="3"/>
            </p:cNvCxnSpPr>
            <p:nvPr/>
          </p:nvCxnSpPr>
          <p:spPr>
            <a:xfrm>
              <a:off x="2376494" y="2635082"/>
              <a:ext cx="0" cy="0"/>
            </a:xfrm>
            <a:prstGeom prst="straightConnector1">
              <a:avLst/>
            </a:prstGeom>
            <a:noFill/>
            <a:ln cap="flat" cmpd="sng" w="9525">
              <a:solidFill>
                <a:schemeClr val="dk2"/>
              </a:solidFill>
              <a:prstDash val="solid"/>
              <a:round/>
              <a:headEnd len="med" w="med" type="none"/>
              <a:tailEnd len="med" w="med" type="none"/>
            </a:ln>
          </p:spPr>
        </p:cxnSp>
        <p:grpSp>
          <p:nvGrpSpPr>
            <p:cNvPr id="2439" name="Google Shape;2439;p78"/>
            <p:cNvGrpSpPr/>
            <p:nvPr/>
          </p:nvGrpSpPr>
          <p:grpSpPr>
            <a:xfrm>
              <a:off x="2152933" y="2536671"/>
              <a:ext cx="309076" cy="196869"/>
              <a:chOff x="4531686" y="1336983"/>
              <a:chExt cx="262954" cy="151800"/>
            </a:xfrm>
          </p:grpSpPr>
          <p:cxnSp>
            <p:nvCxnSpPr>
              <p:cNvPr id="2440" name="Google Shape;2440;p78"/>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2441" name="Google Shape;2441;p78"/>
              <p:cNvGrpSpPr/>
              <p:nvPr/>
            </p:nvGrpSpPr>
            <p:grpSpPr>
              <a:xfrm>
                <a:off x="4531686" y="1340265"/>
                <a:ext cx="261738" cy="145200"/>
                <a:chOff x="4531686" y="1340265"/>
                <a:chExt cx="261738" cy="145200"/>
              </a:xfrm>
            </p:grpSpPr>
            <p:sp>
              <p:nvSpPr>
                <p:cNvPr id="2438" name="Google Shape;2438;p78"/>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42" name="Google Shape;2442;p78"/>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2443" name="Google Shape;2443;p78"/>
            <p:cNvSpPr/>
            <p:nvPr/>
          </p:nvSpPr>
          <p:spPr>
            <a:xfrm flipH="1">
              <a:off x="2629797" y="2541155"/>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44" name="Google Shape;2444;p78"/>
            <p:cNvCxnSpPr/>
            <p:nvPr/>
          </p:nvCxnSpPr>
          <p:spPr>
            <a:xfrm flipH="1">
              <a:off x="2544788" y="2539023"/>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2445" name="Google Shape;2445;p78"/>
            <p:cNvCxnSpPr>
              <a:stCxn id="2443" idx="3"/>
            </p:cNvCxnSpPr>
            <p:nvPr/>
          </p:nvCxnSpPr>
          <p:spPr>
            <a:xfrm>
              <a:off x="2629797" y="2635355"/>
              <a:ext cx="0" cy="0"/>
            </a:xfrm>
            <a:prstGeom prst="straightConnector1">
              <a:avLst/>
            </a:prstGeom>
            <a:noFill/>
            <a:ln cap="flat" cmpd="sng" w="9525">
              <a:solidFill>
                <a:schemeClr val="dk2"/>
              </a:solidFill>
              <a:prstDash val="solid"/>
              <a:round/>
              <a:headEnd len="med" w="med" type="none"/>
              <a:tailEnd len="med" w="med" type="none"/>
            </a:ln>
          </p:spPr>
        </p:cxnSp>
        <p:cxnSp>
          <p:nvCxnSpPr>
            <p:cNvPr id="2446" name="Google Shape;2446;p78"/>
            <p:cNvCxnSpPr>
              <a:stCxn id="2443" idx="3"/>
            </p:cNvCxnSpPr>
            <p:nvPr/>
          </p:nvCxnSpPr>
          <p:spPr>
            <a:xfrm flipH="1">
              <a:off x="2547597" y="2635355"/>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2447" name="Google Shape;2447;p78"/>
            <p:cNvGrpSpPr/>
            <p:nvPr/>
          </p:nvGrpSpPr>
          <p:grpSpPr>
            <a:xfrm>
              <a:off x="2152907" y="3011006"/>
              <a:ext cx="308465" cy="195702"/>
              <a:chOff x="3664923" y="1702429"/>
              <a:chExt cx="262434" cy="150900"/>
            </a:xfrm>
          </p:grpSpPr>
          <p:sp>
            <p:nvSpPr>
              <p:cNvPr id="2448" name="Google Shape;2448;p78"/>
              <p:cNvSpPr/>
              <p:nvPr/>
            </p:nvSpPr>
            <p:spPr>
              <a:xfrm>
                <a:off x="3664923" y="1707108"/>
                <a:ext cx="190200" cy="1452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49" name="Google Shape;2449;p78"/>
              <p:cNvCxnSpPr/>
              <p:nvPr/>
            </p:nvCxnSpPr>
            <p:spPr>
              <a:xfrm flipH="1" rot="10800000">
                <a:off x="3855058" y="1776826"/>
                <a:ext cx="72300" cy="1500"/>
              </a:xfrm>
              <a:prstGeom prst="straightConnector1">
                <a:avLst/>
              </a:prstGeom>
              <a:noFill/>
              <a:ln cap="flat" cmpd="sng" w="9525">
                <a:solidFill>
                  <a:schemeClr val="accent1"/>
                </a:solidFill>
                <a:prstDash val="solid"/>
                <a:round/>
                <a:headEnd len="med" w="med" type="none"/>
                <a:tailEnd len="med" w="med" type="none"/>
              </a:ln>
            </p:spPr>
          </p:cxnSp>
          <p:cxnSp>
            <p:nvCxnSpPr>
              <p:cNvPr id="2450" name="Google Shape;2450;p78"/>
              <p:cNvCxnSpPr/>
              <p:nvPr/>
            </p:nvCxnSpPr>
            <p:spPr>
              <a:xfrm flipH="1">
                <a:off x="3923249" y="1702429"/>
                <a:ext cx="1200" cy="150900"/>
              </a:xfrm>
              <a:prstGeom prst="straightConnector1">
                <a:avLst/>
              </a:prstGeom>
              <a:noFill/>
              <a:ln cap="flat" cmpd="sng" w="38100">
                <a:solidFill>
                  <a:schemeClr val="accent1"/>
                </a:solidFill>
                <a:prstDash val="solid"/>
                <a:round/>
                <a:headEnd len="med" w="med" type="none"/>
                <a:tailEnd len="med" w="med" type="none"/>
              </a:ln>
            </p:spPr>
          </p:cxnSp>
        </p:grpSp>
        <p:grpSp>
          <p:nvGrpSpPr>
            <p:cNvPr id="2451" name="Google Shape;2451;p78"/>
            <p:cNvGrpSpPr/>
            <p:nvPr/>
          </p:nvGrpSpPr>
          <p:grpSpPr>
            <a:xfrm>
              <a:off x="2156061" y="2774324"/>
              <a:ext cx="309003" cy="196909"/>
              <a:chOff x="3729570" y="1439240"/>
              <a:chExt cx="593096" cy="361500"/>
            </a:xfrm>
          </p:grpSpPr>
          <p:sp>
            <p:nvSpPr>
              <p:cNvPr id="2452" name="Google Shape;2452;p78"/>
              <p:cNvSpPr/>
              <p:nvPr/>
            </p:nvSpPr>
            <p:spPr>
              <a:xfrm>
                <a:off x="3729570" y="1447055"/>
                <a:ext cx="429000" cy="3459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53" name="Google Shape;2453;p78"/>
              <p:cNvCxnSpPr/>
              <p:nvPr/>
            </p:nvCxnSpPr>
            <p:spPr>
              <a:xfrm>
                <a:off x="4322067" y="1439240"/>
                <a:ext cx="600" cy="361500"/>
              </a:xfrm>
              <a:prstGeom prst="straightConnector1">
                <a:avLst/>
              </a:prstGeom>
              <a:noFill/>
              <a:ln cap="flat" cmpd="sng" w="38100">
                <a:solidFill>
                  <a:srgbClr val="1AA222"/>
                </a:solidFill>
                <a:prstDash val="solid"/>
                <a:round/>
                <a:headEnd len="med" w="med" type="none"/>
                <a:tailEnd len="med" w="med" type="none"/>
              </a:ln>
            </p:spPr>
          </p:cxnSp>
          <p:cxnSp>
            <p:nvCxnSpPr>
              <p:cNvPr id="2454" name="Google Shape;2454;p78"/>
              <p:cNvCxnSpPr>
                <a:stCxn id="2452" idx="3"/>
              </p:cNvCxnSpPr>
              <p:nvPr/>
            </p:nvCxnSpPr>
            <p:spPr>
              <a:xfrm>
                <a:off x="4158570" y="1620005"/>
                <a:ext cx="157200" cy="2100"/>
              </a:xfrm>
              <a:prstGeom prst="straightConnector1">
                <a:avLst/>
              </a:prstGeom>
              <a:noFill/>
              <a:ln cap="flat" cmpd="sng" w="9525">
                <a:solidFill>
                  <a:srgbClr val="1AA222"/>
                </a:solidFill>
                <a:prstDash val="solid"/>
                <a:round/>
                <a:headEnd len="med" w="med" type="none"/>
                <a:tailEnd len="med" w="med" type="none"/>
              </a:ln>
            </p:spPr>
          </p:cxnSp>
        </p:grpSp>
        <p:grpSp>
          <p:nvGrpSpPr>
            <p:cNvPr id="2455" name="Google Shape;2455;p78"/>
            <p:cNvGrpSpPr/>
            <p:nvPr/>
          </p:nvGrpSpPr>
          <p:grpSpPr>
            <a:xfrm flipH="1">
              <a:off x="2542505" y="2774324"/>
              <a:ext cx="309003" cy="196909"/>
              <a:chOff x="3729570" y="1439240"/>
              <a:chExt cx="593096" cy="361500"/>
            </a:xfrm>
          </p:grpSpPr>
          <p:sp>
            <p:nvSpPr>
              <p:cNvPr id="2456" name="Google Shape;2456;p7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57" name="Google Shape;2457;p7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458" name="Google Shape;2458;p78"/>
              <p:cNvCxnSpPr>
                <a:stCxn id="2456"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2459" name="Google Shape;2459;p78"/>
            <p:cNvGrpSpPr/>
            <p:nvPr/>
          </p:nvGrpSpPr>
          <p:grpSpPr>
            <a:xfrm flipH="1">
              <a:off x="2536889" y="3011006"/>
              <a:ext cx="312459" cy="195702"/>
              <a:chOff x="3661526" y="1702429"/>
              <a:chExt cx="265832" cy="150900"/>
            </a:xfrm>
          </p:grpSpPr>
          <p:sp>
            <p:nvSpPr>
              <p:cNvPr id="2460" name="Google Shape;2460;p78"/>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61" name="Google Shape;2461;p7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462" name="Google Shape;2462;p7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cxnSp>
          <p:nvCxnSpPr>
            <p:cNvPr id="2463" name="Google Shape;2463;p78"/>
            <p:cNvCxnSpPr/>
            <p:nvPr/>
          </p:nvCxnSpPr>
          <p:spPr>
            <a:xfrm flipH="1">
              <a:off x="1523599" y="4023855"/>
              <a:ext cx="1200" cy="195900"/>
            </a:xfrm>
            <a:prstGeom prst="straightConnector1">
              <a:avLst/>
            </a:prstGeom>
            <a:noFill/>
            <a:ln cap="flat" cmpd="sng" w="38100">
              <a:solidFill>
                <a:srgbClr val="1AA222"/>
              </a:solidFill>
              <a:prstDash val="solid"/>
              <a:round/>
              <a:headEnd len="med" w="med" type="none"/>
              <a:tailEnd len="med" w="med" type="none"/>
            </a:ln>
          </p:spPr>
        </p:cxnSp>
        <p:sp>
          <p:nvSpPr>
            <p:cNvPr id="2464" name="Google Shape;2464;p78"/>
            <p:cNvSpPr/>
            <p:nvPr/>
          </p:nvSpPr>
          <p:spPr>
            <a:xfrm>
              <a:off x="1133870" y="3553033"/>
              <a:ext cx="223500" cy="18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65" name="Google Shape;2465;p78"/>
            <p:cNvCxnSpPr/>
            <p:nvPr/>
          </p:nvCxnSpPr>
          <p:spPr>
            <a:xfrm>
              <a:off x="1442585" y="3548776"/>
              <a:ext cx="300" cy="196800"/>
            </a:xfrm>
            <a:prstGeom prst="straightConnector1">
              <a:avLst/>
            </a:prstGeom>
            <a:noFill/>
            <a:ln cap="flat" cmpd="sng" w="38100">
              <a:solidFill>
                <a:schemeClr val="accent1"/>
              </a:solidFill>
              <a:prstDash val="solid"/>
              <a:round/>
              <a:headEnd len="med" w="med" type="none"/>
              <a:tailEnd len="med" w="med" type="none"/>
            </a:ln>
          </p:spPr>
        </p:cxnSp>
        <p:cxnSp>
          <p:nvCxnSpPr>
            <p:cNvPr id="2466" name="Google Shape;2466;p78"/>
            <p:cNvCxnSpPr>
              <a:stCxn id="2464" idx="3"/>
            </p:cNvCxnSpPr>
            <p:nvPr/>
          </p:nvCxnSpPr>
          <p:spPr>
            <a:xfrm>
              <a:off x="1357370" y="3647233"/>
              <a:ext cx="0" cy="0"/>
            </a:xfrm>
            <a:prstGeom prst="straightConnector1">
              <a:avLst/>
            </a:prstGeom>
            <a:noFill/>
            <a:ln cap="flat" cmpd="sng" w="9525">
              <a:solidFill>
                <a:schemeClr val="dk2"/>
              </a:solidFill>
              <a:prstDash val="solid"/>
              <a:round/>
              <a:headEnd len="med" w="med" type="none"/>
              <a:tailEnd len="med" w="med" type="none"/>
            </a:ln>
          </p:spPr>
        </p:cxnSp>
        <p:cxnSp>
          <p:nvCxnSpPr>
            <p:cNvPr id="2467" name="Google Shape;2467;p78"/>
            <p:cNvCxnSpPr>
              <a:stCxn id="2464" idx="3"/>
            </p:cNvCxnSpPr>
            <p:nvPr/>
          </p:nvCxnSpPr>
          <p:spPr>
            <a:xfrm>
              <a:off x="1357370" y="3647233"/>
              <a:ext cx="82200" cy="2100"/>
            </a:xfrm>
            <a:prstGeom prst="straightConnector1">
              <a:avLst/>
            </a:prstGeom>
            <a:noFill/>
            <a:ln cap="flat" cmpd="sng" w="9525">
              <a:solidFill>
                <a:schemeClr val="accent1"/>
              </a:solidFill>
              <a:prstDash val="solid"/>
              <a:round/>
              <a:headEnd len="med" w="med" type="none"/>
              <a:tailEnd len="med" w="med" type="none"/>
            </a:ln>
          </p:spPr>
        </p:cxnSp>
        <p:cxnSp>
          <p:nvCxnSpPr>
            <p:cNvPr id="2468" name="Google Shape;2468;p78"/>
            <p:cNvCxnSpPr/>
            <p:nvPr/>
          </p:nvCxnSpPr>
          <p:spPr>
            <a:xfrm>
              <a:off x="1610813" y="3647200"/>
              <a:ext cx="0" cy="0"/>
            </a:xfrm>
            <a:prstGeom prst="straightConnector1">
              <a:avLst/>
            </a:prstGeom>
            <a:noFill/>
            <a:ln cap="flat" cmpd="sng" w="9525">
              <a:solidFill>
                <a:schemeClr val="dk2"/>
              </a:solidFill>
              <a:prstDash val="solid"/>
              <a:round/>
              <a:headEnd len="med" w="med" type="none"/>
              <a:tailEnd len="med" w="med" type="none"/>
            </a:ln>
          </p:spPr>
        </p:cxnSp>
        <p:grpSp>
          <p:nvGrpSpPr>
            <p:cNvPr id="2469" name="Google Shape;2469;p78"/>
            <p:cNvGrpSpPr/>
            <p:nvPr/>
          </p:nvGrpSpPr>
          <p:grpSpPr>
            <a:xfrm>
              <a:off x="1133979" y="4022884"/>
              <a:ext cx="308465" cy="195702"/>
              <a:chOff x="3664923" y="1702429"/>
              <a:chExt cx="262434" cy="150900"/>
            </a:xfrm>
          </p:grpSpPr>
          <p:sp>
            <p:nvSpPr>
              <p:cNvPr id="2470" name="Google Shape;2470;p78"/>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71" name="Google Shape;2471;p7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472" name="Google Shape;2472;p7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2473" name="Google Shape;2473;p78"/>
            <p:cNvGrpSpPr/>
            <p:nvPr/>
          </p:nvGrpSpPr>
          <p:grpSpPr>
            <a:xfrm flipH="1">
              <a:off x="1517961" y="4022884"/>
              <a:ext cx="312459" cy="195702"/>
              <a:chOff x="3661526" y="1702429"/>
              <a:chExt cx="265832" cy="150900"/>
            </a:xfrm>
          </p:grpSpPr>
          <p:sp>
            <p:nvSpPr>
              <p:cNvPr id="2474" name="Google Shape;2474;p78"/>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75" name="Google Shape;2475;p7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476" name="Google Shape;2476;p7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2477" name="Google Shape;2477;p78"/>
            <p:cNvSpPr/>
            <p:nvPr/>
          </p:nvSpPr>
          <p:spPr>
            <a:xfrm>
              <a:off x="2132346" y="3553422"/>
              <a:ext cx="223500" cy="188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78" name="Google Shape;2478;p78"/>
            <p:cNvCxnSpPr/>
            <p:nvPr/>
          </p:nvCxnSpPr>
          <p:spPr>
            <a:xfrm>
              <a:off x="2441062" y="3549165"/>
              <a:ext cx="300" cy="196800"/>
            </a:xfrm>
            <a:prstGeom prst="straightConnector1">
              <a:avLst/>
            </a:prstGeom>
            <a:noFill/>
            <a:ln cap="flat" cmpd="sng" w="38100">
              <a:solidFill>
                <a:schemeClr val="accent1"/>
              </a:solidFill>
              <a:prstDash val="solid"/>
              <a:round/>
              <a:headEnd len="med" w="med" type="none"/>
              <a:tailEnd len="med" w="med" type="none"/>
            </a:ln>
          </p:spPr>
        </p:cxnSp>
        <p:cxnSp>
          <p:nvCxnSpPr>
            <p:cNvPr id="2479" name="Google Shape;2479;p78"/>
            <p:cNvCxnSpPr>
              <a:stCxn id="2477" idx="3"/>
            </p:cNvCxnSpPr>
            <p:nvPr/>
          </p:nvCxnSpPr>
          <p:spPr>
            <a:xfrm>
              <a:off x="2355846" y="3647622"/>
              <a:ext cx="0" cy="0"/>
            </a:xfrm>
            <a:prstGeom prst="straightConnector1">
              <a:avLst/>
            </a:prstGeom>
            <a:noFill/>
            <a:ln cap="flat" cmpd="sng" w="9525">
              <a:solidFill>
                <a:schemeClr val="dk2"/>
              </a:solidFill>
              <a:prstDash val="solid"/>
              <a:round/>
              <a:headEnd len="med" w="med" type="none"/>
              <a:tailEnd len="med" w="med" type="none"/>
            </a:ln>
          </p:spPr>
        </p:cxnSp>
        <p:cxnSp>
          <p:nvCxnSpPr>
            <p:cNvPr id="2480" name="Google Shape;2480;p78"/>
            <p:cNvCxnSpPr>
              <a:stCxn id="2477" idx="3"/>
            </p:cNvCxnSpPr>
            <p:nvPr/>
          </p:nvCxnSpPr>
          <p:spPr>
            <a:xfrm>
              <a:off x="2355846" y="3647622"/>
              <a:ext cx="82200" cy="2100"/>
            </a:xfrm>
            <a:prstGeom prst="straightConnector1">
              <a:avLst/>
            </a:prstGeom>
            <a:noFill/>
            <a:ln cap="flat" cmpd="sng" w="9525">
              <a:solidFill>
                <a:schemeClr val="accent1"/>
              </a:solidFill>
              <a:prstDash val="solid"/>
              <a:round/>
              <a:headEnd len="med" w="med" type="none"/>
              <a:tailEnd len="med" w="med" type="none"/>
            </a:ln>
          </p:spPr>
        </p:cxnSp>
        <p:sp>
          <p:nvSpPr>
            <p:cNvPr id="2481" name="Google Shape;2481;p78"/>
            <p:cNvSpPr/>
            <p:nvPr/>
          </p:nvSpPr>
          <p:spPr>
            <a:xfrm flipH="1">
              <a:off x="2609345" y="3553422"/>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82" name="Google Shape;2482;p78"/>
            <p:cNvCxnSpPr/>
            <p:nvPr/>
          </p:nvCxnSpPr>
          <p:spPr>
            <a:xfrm flipH="1">
              <a:off x="2524337" y="3551289"/>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2483" name="Google Shape;2483;p78"/>
            <p:cNvCxnSpPr>
              <a:stCxn id="2481" idx="3"/>
            </p:cNvCxnSpPr>
            <p:nvPr/>
          </p:nvCxnSpPr>
          <p:spPr>
            <a:xfrm>
              <a:off x="2609345" y="3647622"/>
              <a:ext cx="0" cy="0"/>
            </a:xfrm>
            <a:prstGeom prst="straightConnector1">
              <a:avLst/>
            </a:prstGeom>
            <a:noFill/>
            <a:ln cap="flat" cmpd="sng" w="9525">
              <a:solidFill>
                <a:schemeClr val="dk2"/>
              </a:solidFill>
              <a:prstDash val="solid"/>
              <a:round/>
              <a:headEnd len="med" w="med" type="none"/>
              <a:tailEnd len="med" w="med" type="none"/>
            </a:ln>
          </p:spPr>
        </p:cxnSp>
        <p:cxnSp>
          <p:nvCxnSpPr>
            <p:cNvPr id="2484" name="Google Shape;2484;p78"/>
            <p:cNvCxnSpPr>
              <a:stCxn id="2481" idx="3"/>
            </p:cNvCxnSpPr>
            <p:nvPr/>
          </p:nvCxnSpPr>
          <p:spPr>
            <a:xfrm flipH="1">
              <a:off x="2527145" y="3647622"/>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2485" name="Google Shape;2485;p78"/>
            <p:cNvGrpSpPr/>
            <p:nvPr/>
          </p:nvGrpSpPr>
          <p:grpSpPr>
            <a:xfrm>
              <a:off x="2132456" y="4023273"/>
              <a:ext cx="308465" cy="195702"/>
              <a:chOff x="3664923" y="1702429"/>
              <a:chExt cx="262434" cy="150900"/>
            </a:xfrm>
          </p:grpSpPr>
          <p:sp>
            <p:nvSpPr>
              <p:cNvPr id="2486" name="Google Shape;2486;p78"/>
              <p:cNvSpPr/>
              <p:nvPr/>
            </p:nvSpPr>
            <p:spPr>
              <a:xfrm>
                <a:off x="3664923"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87" name="Google Shape;2487;p7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488" name="Google Shape;2488;p7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grpSp>
          <p:nvGrpSpPr>
            <p:cNvPr id="2489" name="Google Shape;2489;p78"/>
            <p:cNvGrpSpPr/>
            <p:nvPr/>
          </p:nvGrpSpPr>
          <p:grpSpPr>
            <a:xfrm>
              <a:off x="2135609" y="3786590"/>
              <a:ext cx="309003" cy="196909"/>
              <a:chOff x="3729570" y="1439240"/>
              <a:chExt cx="593096" cy="361500"/>
            </a:xfrm>
          </p:grpSpPr>
          <p:sp>
            <p:nvSpPr>
              <p:cNvPr id="2490" name="Google Shape;2490;p7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91" name="Google Shape;2491;p7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492" name="Google Shape;2492;p78"/>
              <p:cNvCxnSpPr>
                <a:stCxn id="2490"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2493" name="Google Shape;2493;p78"/>
            <p:cNvGrpSpPr/>
            <p:nvPr/>
          </p:nvGrpSpPr>
          <p:grpSpPr>
            <a:xfrm flipH="1">
              <a:off x="2522054" y="3786590"/>
              <a:ext cx="309003" cy="196909"/>
              <a:chOff x="3729570" y="1439240"/>
              <a:chExt cx="593096" cy="361500"/>
            </a:xfrm>
          </p:grpSpPr>
          <p:sp>
            <p:nvSpPr>
              <p:cNvPr id="2494" name="Google Shape;2494;p78"/>
              <p:cNvSpPr/>
              <p:nvPr/>
            </p:nvSpPr>
            <p:spPr>
              <a:xfrm>
                <a:off x="3729570" y="1447055"/>
                <a:ext cx="429000" cy="3459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495" name="Google Shape;2495;p78"/>
              <p:cNvCxnSpPr/>
              <p:nvPr/>
            </p:nvCxnSpPr>
            <p:spPr>
              <a:xfrm>
                <a:off x="4322067" y="1439240"/>
                <a:ext cx="600" cy="361500"/>
              </a:xfrm>
              <a:prstGeom prst="straightConnector1">
                <a:avLst/>
              </a:prstGeom>
              <a:noFill/>
              <a:ln cap="flat" cmpd="sng" w="38100">
                <a:solidFill>
                  <a:schemeClr val="accent1"/>
                </a:solidFill>
                <a:prstDash val="solid"/>
                <a:round/>
                <a:headEnd len="med" w="med" type="none"/>
                <a:tailEnd len="med" w="med" type="none"/>
              </a:ln>
            </p:spPr>
          </p:cxnSp>
          <p:cxnSp>
            <p:nvCxnSpPr>
              <p:cNvPr id="2496" name="Google Shape;2496;p78"/>
              <p:cNvCxnSpPr>
                <a:stCxn id="2494" idx="3"/>
              </p:cNvCxnSpPr>
              <p:nvPr/>
            </p:nvCxnSpPr>
            <p:spPr>
              <a:xfrm>
                <a:off x="4158570" y="1620005"/>
                <a:ext cx="157200" cy="2100"/>
              </a:xfrm>
              <a:prstGeom prst="straightConnector1">
                <a:avLst/>
              </a:prstGeom>
              <a:noFill/>
              <a:ln cap="flat" cmpd="sng" w="9525">
                <a:solidFill>
                  <a:schemeClr val="accent1"/>
                </a:solidFill>
                <a:prstDash val="solid"/>
                <a:round/>
                <a:headEnd len="med" w="med" type="none"/>
                <a:tailEnd len="med" w="med" type="none"/>
              </a:ln>
            </p:spPr>
          </p:cxnSp>
        </p:grpSp>
        <p:grpSp>
          <p:nvGrpSpPr>
            <p:cNvPr id="2497" name="Google Shape;2497;p78"/>
            <p:cNvGrpSpPr/>
            <p:nvPr/>
          </p:nvGrpSpPr>
          <p:grpSpPr>
            <a:xfrm flipH="1">
              <a:off x="1517961" y="3549923"/>
              <a:ext cx="312459" cy="195702"/>
              <a:chOff x="3661526" y="1702429"/>
              <a:chExt cx="265832" cy="150900"/>
            </a:xfrm>
          </p:grpSpPr>
          <p:sp>
            <p:nvSpPr>
              <p:cNvPr id="2498" name="Google Shape;2498;p78"/>
              <p:cNvSpPr/>
              <p:nvPr/>
            </p:nvSpPr>
            <p:spPr>
              <a:xfrm>
                <a:off x="3661526" y="1707108"/>
                <a:ext cx="190200" cy="145200"/>
              </a:xfrm>
              <a:prstGeom prst="rect">
                <a:avLst/>
              </a:prstGeom>
              <a:solidFill>
                <a:srgbClr val="1AA222"/>
              </a:solidFill>
              <a:ln cap="flat" cmpd="sng" w="9525">
                <a:solidFill>
                  <a:srgbClr val="1AA22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499" name="Google Shape;2499;p78"/>
              <p:cNvCxnSpPr/>
              <p:nvPr/>
            </p:nvCxnSpPr>
            <p:spPr>
              <a:xfrm flipH="1" rot="10800000">
                <a:off x="3855058" y="1776826"/>
                <a:ext cx="72300" cy="1500"/>
              </a:xfrm>
              <a:prstGeom prst="straightConnector1">
                <a:avLst/>
              </a:prstGeom>
              <a:noFill/>
              <a:ln cap="flat" cmpd="sng" w="9525">
                <a:solidFill>
                  <a:srgbClr val="1AA222"/>
                </a:solidFill>
                <a:prstDash val="solid"/>
                <a:round/>
                <a:headEnd len="med" w="med" type="none"/>
                <a:tailEnd len="med" w="med" type="none"/>
              </a:ln>
            </p:spPr>
          </p:cxnSp>
          <p:cxnSp>
            <p:nvCxnSpPr>
              <p:cNvPr id="2500" name="Google Shape;2500;p78"/>
              <p:cNvCxnSpPr/>
              <p:nvPr/>
            </p:nvCxnSpPr>
            <p:spPr>
              <a:xfrm flipH="1">
                <a:off x="3923249" y="1702429"/>
                <a:ext cx="1200" cy="150900"/>
              </a:xfrm>
              <a:prstGeom prst="straightConnector1">
                <a:avLst/>
              </a:prstGeom>
              <a:noFill/>
              <a:ln cap="flat" cmpd="sng" w="38100">
                <a:solidFill>
                  <a:srgbClr val="1AA222"/>
                </a:solidFill>
                <a:prstDash val="solid"/>
                <a:round/>
                <a:headEnd len="med" w="med" type="none"/>
                <a:tailEnd len="med" w="med" type="none"/>
              </a:ln>
            </p:spPr>
          </p:cxnSp>
        </p:grpSp>
        <p:sp>
          <p:nvSpPr>
            <p:cNvPr id="2501" name="Google Shape;2501;p78"/>
            <p:cNvSpPr/>
            <p:nvPr/>
          </p:nvSpPr>
          <p:spPr>
            <a:xfrm flipH="1">
              <a:off x="1608826" y="3789424"/>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502" name="Google Shape;2502;p78"/>
            <p:cNvCxnSpPr/>
            <p:nvPr/>
          </p:nvCxnSpPr>
          <p:spPr>
            <a:xfrm flipH="1">
              <a:off x="1523818" y="3787291"/>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2503" name="Google Shape;2503;p78"/>
            <p:cNvCxnSpPr>
              <a:stCxn id="2501" idx="3"/>
            </p:cNvCxnSpPr>
            <p:nvPr/>
          </p:nvCxnSpPr>
          <p:spPr>
            <a:xfrm flipH="1">
              <a:off x="1526626" y="3883624"/>
              <a:ext cx="82200" cy="2100"/>
            </a:xfrm>
            <a:prstGeom prst="straightConnector1">
              <a:avLst/>
            </a:prstGeom>
            <a:noFill/>
            <a:ln cap="flat" cmpd="sng" w="9525">
              <a:solidFill>
                <a:srgbClr val="55B9CD"/>
              </a:solidFill>
              <a:prstDash val="solid"/>
              <a:round/>
              <a:headEnd len="med" w="med" type="none"/>
              <a:tailEnd len="med" w="med" type="none"/>
            </a:ln>
          </p:spPr>
        </p:cxnSp>
        <p:grpSp>
          <p:nvGrpSpPr>
            <p:cNvPr id="2504" name="Google Shape;2504;p78"/>
            <p:cNvGrpSpPr/>
            <p:nvPr/>
          </p:nvGrpSpPr>
          <p:grpSpPr>
            <a:xfrm>
              <a:off x="1132035" y="3783610"/>
              <a:ext cx="309076" cy="196869"/>
              <a:chOff x="4531686" y="1336983"/>
              <a:chExt cx="262954" cy="151800"/>
            </a:xfrm>
          </p:grpSpPr>
          <p:cxnSp>
            <p:nvCxnSpPr>
              <p:cNvPr id="2505" name="Google Shape;2505;p78"/>
              <p:cNvCxnSpPr/>
              <p:nvPr/>
            </p:nvCxnSpPr>
            <p:spPr>
              <a:xfrm>
                <a:off x="4794339" y="1336983"/>
                <a:ext cx="300" cy="151800"/>
              </a:xfrm>
              <a:prstGeom prst="straightConnector1">
                <a:avLst/>
              </a:prstGeom>
              <a:noFill/>
              <a:ln cap="flat" cmpd="sng" w="38100">
                <a:solidFill>
                  <a:srgbClr val="55B9CD"/>
                </a:solidFill>
                <a:prstDash val="solid"/>
                <a:round/>
                <a:headEnd len="med" w="med" type="none"/>
                <a:tailEnd len="med" w="med" type="none"/>
              </a:ln>
            </p:spPr>
          </p:cxnSp>
          <p:grpSp>
            <p:nvGrpSpPr>
              <p:cNvPr id="2506" name="Google Shape;2506;p78"/>
              <p:cNvGrpSpPr/>
              <p:nvPr/>
            </p:nvGrpSpPr>
            <p:grpSpPr>
              <a:xfrm>
                <a:off x="4531686" y="1340265"/>
                <a:ext cx="261738" cy="145200"/>
                <a:chOff x="4531686" y="1340265"/>
                <a:chExt cx="261738" cy="145200"/>
              </a:xfrm>
            </p:grpSpPr>
            <p:sp>
              <p:nvSpPr>
                <p:cNvPr id="2507" name="Google Shape;2507;p78"/>
                <p:cNvSpPr/>
                <p:nvPr/>
              </p:nvSpPr>
              <p:spPr>
                <a:xfrm>
                  <a:off x="4531686" y="1340265"/>
                  <a:ext cx="190200" cy="1452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p>
              </p:txBody>
            </p:sp>
            <p:cxnSp>
              <p:nvCxnSpPr>
                <p:cNvPr id="2508" name="Google Shape;2508;p78"/>
                <p:cNvCxnSpPr/>
                <p:nvPr/>
              </p:nvCxnSpPr>
              <p:spPr>
                <a:xfrm>
                  <a:off x="4723523" y="1412865"/>
                  <a:ext cx="69900" cy="1500"/>
                </a:xfrm>
                <a:prstGeom prst="straightConnector1">
                  <a:avLst/>
                </a:prstGeom>
                <a:noFill/>
                <a:ln cap="flat" cmpd="sng" w="9525">
                  <a:solidFill>
                    <a:srgbClr val="55B9CD"/>
                  </a:solidFill>
                  <a:prstDash val="solid"/>
                  <a:round/>
                  <a:headEnd len="med" w="med" type="none"/>
                  <a:tailEnd len="med" w="med" type="none"/>
                </a:ln>
              </p:spPr>
            </p:cxnSp>
          </p:grpSp>
        </p:grpSp>
        <p:sp>
          <p:nvSpPr>
            <p:cNvPr id="2509" name="Google Shape;2509;p78"/>
            <p:cNvSpPr/>
            <p:nvPr/>
          </p:nvSpPr>
          <p:spPr>
            <a:xfrm flipH="1">
              <a:off x="2607156" y="4026172"/>
              <a:ext cx="223500" cy="188400"/>
            </a:xfrm>
            <a:prstGeom prst="rect">
              <a:avLst/>
            </a:prstGeom>
            <a:solidFill>
              <a:srgbClr val="55B9CD"/>
            </a:solidFill>
            <a:ln cap="flat" cmpd="sng" w="9525">
              <a:solidFill>
                <a:srgbClr val="55B9C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900">
                <a:solidFill>
                  <a:srgbClr val="FFFFFF"/>
                </a:solidFill>
              </a:endParaRPr>
            </a:p>
          </p:txBody>
        </p:sp>
        <p:cxnSp>
          <p:nvCxnSpPr>
            <p:cNvPr id="2510" name="Google Shape;2510;p78"/>
            <p:cNvCxnSpPr/>
            <p:nvPr/>
          </p:nvCxnSpPr>
          <p:spPr>
            <a:xfrm flipH="1">
              <a:off x="2522148" y="4024039"/>
              <a:ext cx="2100" cy="194700"/>
            </a:xfrm>
            <a:prstGeom prst="straightConnector1">
              <a:avLst/>
            </a:prstGeom>
            <a:noFill/>
            <a:ln cap="flat" cmpd="sng" w="38100">
              <a:solidFill>
                <a:srgbClr val="55B9CD"/>
              </a:solidFill>
              <a:prstDash val="solid"/>
              <a:round/>
              <a:headEnd len="med" w="med" type="none"/>
              <a:tailEnd len="med" w="med" type="none"/>
            </a:ln>
          </p:spPr>
        </p:cxnSp>
        <p:cxnSp>
          <p:nvCxnSpPr>
            <p:cNvPr id="2511" name="Google Shape;2511;p78"/>
            <p:cNvCxnSpPr>
              <a:stCxn id="2509" idx="3"/>
            </p:cNvCxnSpPr>
            <p:nvPr/>
          </p:nvCxnSpPr>
          <p:spPr>
            <a:xfrm flipH="1">
              <a:off x="2524956" y="4120372"/>
              <a:ext cx="82200" cy="2100"/>
            </a:xfrm>
            <a:prstGeom prst="straightConnector1">
              <a:avLst/>
            </a:prstGeom>
            <a:noFill/>
            <a:ln cap="flat" cmpd="sng" w="9525">
              <a:solidFill>
                <a:srgbClr val="55B9CD"/>
              </a:solidFill>
              <a:prstDash val="solid"/>
              <a:round/>
              <a:headEnd len="med" w="med" type="none"/>
              <a:tailEnd len="med" w="med" type="none"/>
            </a:ln>
          </p:spPr>
        </p:cxnSp>
        <p:cxnSp>
          <p:nvCxnSpPr>
            <p:cNvPr id="2512" name="Google Shape;2512;p78"/>
            <p:cNvCxnSpPr/>
            <p:nvPr/>
          </p:nvCxnSpPr>
          <p:spPr>
            <a:xfrm flipH="1">
              <a:off x="2713106" y="4297111"/>
              <a:ext cx="5400" cy="656400"/>
            </a:xfrm>
            <a:prstGeom prst="straightConnector1">
              <a:avLst/>
            </a:prstGeom>
            <a:noFill/>
            <a:ln cap="flat" cmpd="sng" w="28575">
              <a:solidFill>
                <a:schemeClr val="dk2"/>
              </a:solidFill>
              <a:prstDash val="solid"/>
              <a:round/>
              <a:headEnd len="med" w="med" type="oval"/>
              <a:tailEnd len="med" w="med" type="none"/>
            </a:ln>
          </p:spPr>
        </p:cxnSp>
      </p:grpSp>
      <p:sp>
        <p:nvSpPr>
          <p:cNvPr id="2513" name="Google Shape;2513;p78"/>
          <p:cNvSpPr/>
          <p:nvPr/>
        </p:nvSpPr>
        <p:spPr>
          <a:xfrm flipH="1" rot="5400000">
            <a:off x="5829962" y="2025015"/>
            <a:ext cx="61800" cy="278100"/>
          </a:xfrm>
          <a:prstGeom prst="moon">
            <a:avLst>
              <a:gd fmla="val 68398"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78"/>
          <p:cNvSpPr/>
          <p:nvPr/>
        </p:nvSpPr>
        <p:spPr>
          <a:xfrm flipH="1" rot="5400000">
            <a:off x="4211059" y="2021954"/>
            <a:ext cx="77100" cy="2781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5" name="Google Shape;2515;p78"/>
          <p:cNvGrpSpPr/>
          <p:nvPr/>
        </p:nvGrpSpPr>
        <p:grpSpPr>
          <a:xfrm>
            <a:off x="3921911" y="5677756"/>
            <a:ext cx="612851" cy="724323"/>
            <a:chOff x="6305286" y="2020547"/>
            <a:chExt cx="612851" cy="724323"/>
          </a:xfrm>
        </p:grpSpPr>
        <p:sp>
          <p:nvSpPr>
            <p:cNvPr id="2516" name="Google Shape;2516;p78"/>
            <p:cNvSpPr/>
            <p:nvPr/>
          </p:nvSpPr>
          <p:spPr>
            <a:xfrm>
              <a:off x="6444719" y="2020547"/>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78"/>
            <p:cNvSpPr/>
            <p:nvPr/>
          </p:nvSpPr>
          <p:spPr>
            <a:xfrm>
              <a:off x="6305286" y="2165925"/>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js</a:t>
              </a:r>
              <a:endParaRPr/>
            </a:p>
          </p:txBody>
        </p:sp>
        <p:sp>
          <p:nvSpPr>
            <p:cNvPr id="2518" name="Google Shape;2518;p78"/>
            <p:cNvSpPr/>
            <p:nvPr/>
          </p:nvSpPr>
          <p:spPr>
            <a:xfrm>
              <a:off x="6556337" y="2286770"/>
              <a:ext cx="361800" cy="458100"/>
            </a:xfrm>
            <a:prstGeom prst="can">
              <a:avLst>
                <a:gd fmla="val 25000"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DB</a:t>
              </a:r>
              <a:endParaRPr sz="1000"/>
            </a:p>
          </p:txBody>
        </p:sp>
      </p:grpSp>
      <p:grpSp>
        <p:nvGrpSpPr>
          <p:cNvPr id="2519" name="Google Shape;2519;p78"/>
          <p:cNvGrpSpPr/>
          <p:nvPr/>
        </p:nvGrpSpPr>
        <p:grpSpPr>
          <a:xfrm>
            <a:off x="5553694" y="5704506"/>
            <a:ext cx="583805" cy="656204"/>
            <a:chOff x="7164756" y="2153659"/>
            <a:chExt cx="583805" cy="656204"/>
          </a:xfrm>
        </p:grpSpPr>
        <p:sp>
          <p:nvSpPr>
            <p:cNvPr id="2520" name="Google Shape;2520;p78"/>
            <p:cNvSpPr/>
            <p:nvPr/>
          </p:nvSpPr>
          <p:spPr>
            <a:xfrm>
              <a:off x="7251542" y="2153659"/>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78"/>
            <p:cNvSpPr/>
            <p:nvPr/>
          </p:nvSpPr>
          <p:spPr>
            <a:xfrm>
              <a:off x="7386761" y="2288878"/>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78"/>
            <p:cNvSpPr/>
            <p:nvPr/>
          </p:nvSpPr>
          <p:spPr>
            <a:xfrm>
              <a:off x="7164756" y="2351763"/>
              <a:ext cx="361800" cy="458100"/>
            </a:xfrm>
            <a:prstGeom prst="can">
              <a:avLst>
                <a:gd fmla="val 25000" name="adj"/>
              </a:avLst>
            </a:prstGeom>
            <a:solidFill>
              <a:srgbClr val="55B9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git</a:t>
              </a:r>
              <a:endParaRPr sz="1000"/>
            </a:p>
          </p:txBody>
        </p:sp>
      </p:grpSp>
      <p:grpSp>
        <p:nvGrpSpPr>
          <p:cNvPr id="2523" name="Google Shape;2523;p78"/>
          <p:cNvGrpSpPr/>
          <p:nvPr/>
        </p:nvGrpSpPr>
        <p:grpSpPr>
          <a:xfrm>
            <a:off x="7140227" y="5767393"/>
            <a:ext cx="663203" cy="593319"/>
            <a:chOff x="7748552" y="2549422"/>
            <a:chExt cx="663203" cy="593319"/>
          </a:xfrm>
        </p:grpSpPr>
        <p:sp>
          <p:nvSpPr>
            <p:cNvPr id="2524" name="Google Shape;2524;p78"/>
            <p:cNvSpPr/>
            <p:nvPr/>
          </p:nvSpPr>
          <p:spPr>
            <a:xfrm>
              <a:off x="7914736" y="2549422"/>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78"/>
            <p:cNvSpPr/>
            <p:nvPr/>
          </p:nvSpPr>
          <p:spPr>
            <a:xfrm>
              <a:off x="8049955"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sp>
          <p:nvSpPr>
            <p:cNvPr id="2526" name="Google Shape;2526;p78"/>
            <p:cNvSpPr/>
            <p:nvPr/>
          </p:nvSpPr>
          <p:spPr>
            <a:xfrm>
              <a:off x="7748552" y="2684641"/>
              <a:ext cx="361800" cy="458100"/>
            </a:xfrm>
            <a:prstGeom prst="can">
              <a:avLst>
                <a:gd fmla="val 25000" name="adj"/>
              </a:avLst>
            </a:prstGeom>
            <a:solidFill>
              <a:srgbClr val="1AA22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dat</a:t>
              </a:r>
              <a:endParaRPr sz="1000"/>
            </a:p>
          </p:txBody>
        </p:sp>
      </p:grpSp>
      <p:sp>
        <p:nvSpPr>
          <p:cNvPr id="2527" name="Google Shape;2527;p78"/>
          <p:cNvSpPr txBox="1"/>
          <p:nvPr/>
        </p:nvSpPr>
        <p:spPr>
          <a:xfrm>
            <a:off x="3800186" y="1000711"/>
            <a:ext cx="10524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A</a:t>
            </a:r>
            <a:r>
              <a:rPr i="1" lang="en"/>
              <a:t>yelén</a:t>
            </a:r>
            <a:endParaRPr i="1"/>
          </a:p>
        </p:txBody>
      </p:sp>
      <p:sp>
        <p:nvSpPr>
          <p:cNvPr id="2528" name="Google Shape;2528;p78"/>
          <p:cNvSpPr txBox="1"/>
          <p:nvPr/>
        </p:nvSpPr>
        <p:spPr>
          <a:xfrm>
            <a:off x="5507274" y="1000295"/>
            <a:ext cx="877800" cy="47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B</a:t>
            </a:r>
            <a:r>
              <a:rPr i="1" lang="en"/>
              <a:t>runo</a:t>
            </a:r>
            <a:endParaRPr i="1"/>
          </a:p>
        </p:txBody>
      </p:sp>
      <p:sp>
        <p:nvSpPr>
          <p:cNvPr id="2529" name="Google Shape;2529;p78"/>
          <p:cNvSpPr txBox="1"/>
          <p:nvPr/>
        </p:nvSpPr>
        <p:spPr>
          <a:xfrm>
            <a:off x="7039749" y="1000711"/>
            <a:ext cx="10524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
              <a:t>C</a:t>
            </a:r>
            <a:r>
              <a:rPr i="1" lang="en"/>
              <a:t>arlos</a:t>
            </a:r>
            <a:endParaRPr i="1"/>
          </a:p>
        </p:txBody>
      </p:sp>
      <p:cxnSp>
        <p:nvCxnSpPr>
          <p:cNvPr id="2530" name="Google Shape;2530;p78"/>
          <p:cNvCxnSpPr/>
          <p:nvPr/>
        </p:nvCxnSpPr>
        <p:spPr>
          <a:xfrm>
            <a:off x="3714250" y="4639650"/>
            <a:ext cx="1080300" cy="0"/>
          </a:xfrm>
          <a:prstGeom prst="straightConnector1">
            <a:avLst/>
          </a:prstGeom>
          <a:noFill/>
          <a:ln cap="flat" cmpd="sng" w="76200">
            <a:solidFill>
              <a:schemeClr val="accent1"/>
            </a:solidFill>
            <a:prstDash val="solid"/>
            <a:round/>
            <a:headEnd len="med" w="med" type="none"/>
            <a:tailEnd len="med" w="med" type="none"/>
          </a:ln>
        </p:spPr>
      </p:cxnSp>
      <p:cxnSp>
        <p:nvCxnSpPr>
          <p:cNvPr id="2531" name="Google Shape;2531;p78"/>
          <p:cNvCxnSpPr/>
          <p:nvPr/>
        </p:nvCxnSpPr>
        <p:spPr>
          <a:xfrm>
            <a:off x="5357161" y="4651800"/>
            <a:ext cx="1007400" cy="0"/>
          </a:xfrm>
          <a:prstGeom prst="straightConnector1">
            <a:avLst/>
          </a:prstGeom>
          <a:noFill/>
          <a:ln cap="flat" cmpd="sng" w="76200">
            <a:solidFill>
              <a:srgbClr val="55B9CD"/>
            </a:solidFill>
            <a:prstDash val="solid"/>
            <a:round/>
            <a:headEnd len="med" w="med" type="none"/>
            <a:tailEnd len="med" w="med" type="none"/>
          </a:ln>
        </p:spPr>
      </p:cxnSp>
      <p:cxnSp>
        <p:nvCxnSpPr>
          <p:cNvPr id="2532" name="Google Shape;2532;p78"/>
          <p:cNvCxnSpPr/>
          <p:nvPr/>
        </p:nvCxnSpPr>
        <p:spPr>
          <a:xfrm>
            <a:off x="6823514" y="4646389"/>
            <a:ext cx="946800" cy="0"/>
          </a:xfrm>
          <a:prstGeom prst="straightConnector1">
            <a:avLst/>
          </a:prstGeom>
          <a:noFill/>
          <a:ln cap="flat" cmpd="sng" w="76200">
            <a:solidFill>
              <a:srgbClr val="1AA222"/>
            </a:solidFill>
            <a:prstDash val="solid"/>
            <a:round/>
            <a:headEnd len="med" w="med" type="none"/>
            <a:tailEnd len="med" w="med" type="none"/>
          </a:ln>
        </p:spPr>
      </p:cxnSp>
      <p:sp>
        <p:nvSpPr>
          <p:cNvPr id="2533" name="Google Shape;2533;p78"/>
          <p:cNvSpPr txBox="1"/>
          <p:nvPr/>
        </p:nvSpPr>
        <p:spPr>
          <a:xfrm>
            <a:off x="3751317" y="4693529"/>
            <a:ext cx="95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10.0.1.0/24</a:t>
            </a:r>
            <a:endParaRPr sz="1200"/>
          </a:p>
        </p:txBody>
      </p:sp>
      <p:sp>
        <p:nvSpPr>
          <p:cNvPr id="2534" name="Google Shape;2534;p78"/>
          <p:cNvSpPr txBox="1"/>
          <p:nvPr/>
        </p:nvSpPr>
        <p:spPr>
          <a:xfrm>
            <a:off x="5351606" y="4693545"/>
            <a:ext cx="95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10.0.2.0/24</a:t>
            </a:r>
            <a:endParaRPr sz="1200"/>
          </a:p>
        </p:txBody>
      </p:sp>
      <p:sp>
        <p:nvSpPr>
          <p:cNvPr id="2535" name="Google Shape;2535;p78"/>
          <p:cNvSpPr txBox="1"/>
          <p:nvPr/>
        </p:nvSpPr>
        <p:spPr>
          <a:xfrm>
            <a:off x="6795642" y="4690494"/>
            <a:ext cx="954000" cy="42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10.0.3.0/24</a:t>
            </a:r>
            <a:endParaRPr sz="1200"/>
          </a:p>
        </p:txBody>
      </p:sp>
      <p:sp>
        <p:nvSpPr>
          <p:cNvPr id="2536" name="Google Shape;2536;p78"/>
          <p:cNvSpPr txBox="1"/>
          <p:nvPr/>
        </p:nvSpPr>
        <p:spPr>
          <a:xfrm>
            <a:off x="1244047" y="5633861"/>
            <a:ext cx="1008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Ubuntu</a:t>
            </a:r>
            <a:endParaRPr sz="1200"/>
          </a:p>
        </p:txBody>
      </p:sp>
      <p:sp>
        <p:nvSpPr>
          <p:cNvPr id="2537" name="Google Shape;2537;p78"/>
          <p:cNvSpPr txBox="1"/>
          <p:nvPr/>
        </p:nvSpPr>
        <p:spPr>
          <a:xfrm>
            <a:off x="1561902" y="5837566"/>
            <a:ext cx="1008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CentOS</a:t>
            </a:r>
            <a:endParaRPr sz="1200"/>
          </a:p>
        </p:txBody>
      </p:sp>
      <p:sp>
        <p:nvSpPr>
          <p:cNvPr id="2538" name="Google Shape;2538;p78"/>
          <p:cNvSpPr txBox="1"/>
          <p:nvPr/>
        </p:nvSpPr>
        <p:spPr>
          <a:xfrm>
            <a:off x="1766797" y="6014716"/>
            <a:ext cx="1008600" cy="36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Windows</a:t>
            </a:r>
            <a:endParaRPr sz="1200"/>
          </a:p>
        </p:txBody>
      </p:sp>
      <p:grpSp>
        <p:nvGrpSpPr>
          <p:cNvPr id="2539" name="Google Shape;2539;p78"/>
          <p:cNvGrpSpPr/>
          <p:nvPr/>
        </p:nvGrpSpPr>
        <p:grpSpPr>
          <a:xfrm>
            <a:off x="901158" y="5741343"/>
            <a:ext cx="341131" cy="342516"/>
            <a:chOff x="2981713" y="2670800"/>
            <a:chExt cx="501737" cy="503700"/>
          </a:xfrm>
        </p:grpSpPr>
        <p:sp>
          <p:nvSpPr>
            <p:cNvPr id="2540" name="Google Shape;2540;p78"/>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41" name="Google Shape;2541;p78"/>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2" name="Google Shape;2542;p78"/>
          <p:cNvGrpSpPr/>
          <p:nvPr/>
        </p:nvGrpSpPr>
        <p:grpSpPr>
          <a:xfrm>
            <a:off x="1147123" y="5915417"/>
            <a:ext cx="341131" cy="342516"/>
            <a:chOff x="2981713" y="2670800"/>
            <a:chExt cx="501737" cy="503700"/>
          </a:xfrm>
        </p:grpSpPr>
        <p:sp>
          <p:nvSpPr>
            <p:cNvPr id="2543" name="Google Shape;2543;p78"/>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44" name="Google Shape;2544;p78"/>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5" name="Google Shape;2545;p78"/>
          <p:cNvGrpSpPr/>
          <p:nvPr/>
        </p:nvGrpSpPr>
        <p:grpSpPr>
          <a:xfrm>
            <a:off x="1365516" y="6075199"/>
            <a:ext cx="341131" cy="342516"/>
            <a:chOff x="2981713" y="2670800"/>
            <a:chExt cx="501737" cy="503700"/>
          </a:xfrm>
        </p:grpSpPr>
        <p:sp>
          <p:nvSpPr>
            <p:cNvPr id="2546" name="Google Shape;2546;p78"/>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47" name="Google Shape;2547;p78"/>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8" name="Google Shape;2548;p78"/>
          <p:cNvSpPr/>
          <p:nvPr/>
        </p:nvSpPr>
        <p:spPr>
          <a:xfrm>
            <a:off x="4523245" y="606900"/>
            <a:ext cx="26295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keystone</a:t>
            </a:r>
            <a:r>
              <a:rPr lang="en" sz="2200"/>
              <a:t> - identity</a:t>
            </a:r>
            <a:endParaRPr sz="2200"/>
          </a:p>
        </p:txBody>
      </p:sp>
      <p:sp>
        <p:nvSpPr>
          <p:cNvPr id="2549" name="Google Shape;2549;p78"/>
          <p:cNvSpPr/>
          <p:nvPr/>
        </p:nvSpPr>
        <p:spPr>
          <a:xfrm>
            <a:off x="642122" y="1335188"/>
            <a:ext cx="21738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nova</a:t>
            </a:r>
            <a:r>
              <a:rPr lang="en" sz="2200"/>
              <a:t> - compute</a:t>
            </a:r>
            <a:endParaRPr sz="2200"/>
          </a:p>
        </p:txBody>
      </p:sp>
      <p:sp>
        <p:nvSpPr>
          <p:cNvPr id="2550" name="Google Shape;2550;p78"/>
          <p:cNvSpPr/>
          <p:nvPr/>
        </p:nvSpPr>
        <p:spPr>
          <a:xfrm>
            <a:off x="4477445" y="4209675"/>
            <a:ext cx="26295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neutron </a:t>
            </a:r>
            <a:r>
              <a:rPr lang="en" sz="2200"/>
              <a:t>- network</a:t>
            </a:r>
            <a:endParaRPr sz="2200"/>
          </a:p>
        </p:txBody>
      </p:sp>
      <p:sp>
        <p:nvSpPr>
          <p:cNvPr id="2551" name="Google Shape;2551;p78"/>
          <p:cNvSpPr/>
          <p:nvPr/>
        </p:nvSpPr>
        <p:spPr>
          <a:xfrm>
            <a:off x="665727" y="5279000"/>
            <a:ext cx="21036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glance</a:t>
            </a:r>
            <a:r>
              <a:rPr lang="en" sz="2200"/>
              <a:t> - image</a:t>
            </a:r>
            <a:endParaRPr sz="2200"/>
          </a:p>
        </p:txBody>
      </p:sp>
      <p:sp>
        <p:nvSpPr>
          <p:cNvPr id="2552" name="Google Shape;2552;p78"/>
          <p:cNvSpPr/>
          <p:nvPr/>
        </p:nvSpPr>
        <p:spPr>
          <a:xfrm>
            <a:off x="4477445" y="5270700"/>
            <a:ext cx="2629500" cy="332700"/>
          </a:xfrm>
          <a:prstGeom prst="roundRect">
            <a:avLst>
              <a:gd fmla="val 16667" name="adj"/>
            </a:avLst>
          </a:prstGeom>
          <a:solidFill>
            <a:srgbClr val="EFEFE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2200"/>
              <a:t>cinder</a:t>
            </a:r>
            <a:r>
              <a:rPr lang="en" sz="2200"/>
              <a:t> - volume</a:t>
            </a:r>
            <a:endParaRPr sz="2200"/>
          </a:p>
        </p:txBody>
      </p:sp>
      <p:cxnSp>
        <p:nvCxnSpPr>
          <p:cNvPr id="2553" name="Google Shape;2553;p78"/>
          <p:cNvCxnSpPr/>
          <p:nvPr/>
        </p:nvCxnSpPr>
        <p:spPr>
          <a:xfrm flipH="1" rot="10800000">
            <a:off x="450574" y="4624581"/>
            <a:ext cx="2486700" cy="17700"/>
          </a:xfrm>
          <a:prstGeom prst="straightConnector1">
            <a:avLst/>
          </a:prstGeom>
          <a:noFill/>
          <a:ln cap="flat" cmpd="sng" w="28575">
            <a:solidFill>
              <a:schemeClr val="accent1"/>
            </a:solidFill>
            <a:prstDash val="dash"/>
            <a:round/>
            <a:headEnd len="med" w="med" type="none"/>
            <a:tailEnd len="med" w="med" type="none"/>
          </a:ln>
        </p:spPr>
      </p:cxnSp>
      <p:cxnSp>
        <p:nvCxnSpPr>
          <p:cNvPr id="2554" name="Google Shape;2554;p78"/>
          <p:cNvCxnSpPr/>
          <p:nvPr/>
        </p:nvCxnSpPr>
        <p:spPr>
          <a:xfrm flipH="1" rot="10800000">
            <a:off x="457318" y="4752705"/>
            <a:ext cx="2486700" cy="17700"/>
          </a:xfrm>
          <a:prstGeom prst="straightConnector1">
            <a:avLst/>
          </a:prstGeom>
          <a:noFill/>
          <a:ln cap="flat" cmpd="sng" w="28575">
            <a:solidFill>
              <a:srgbClr val="55B9CD"/>
            </a:solidFill>
            <a:prstDash val="dash"/>
            <a:round/>
            <a:headEnd len="med" w="med" type="none"/>
            <a:tailEnd len="med" w="med" type="none"/>
          </a:ln>
        </p:spPr>
      </p:cxnSp>
      <p:cxnSp>
        <p:nvCxnSpPr>
          <p:cNvPr id="2555" name="Google Shape;2555;p78"/>
          <p:cNvCxnSpPr/>
          <p:nvPr/>
        </p:nvCxnSpPr>
        <p:spPr>
          <a:xfrm flipH="1" rot="10800000">
            <a:off x="451923" y="4868691"/>
            <a:ext cx="2486700" cy="17700"/>
          </a:xfrm>
          <a:prstGeom prst="straightConnector1">
            <a:avLst/>
          </a:prstGeom>
          <a:noFill/>
          <a:ln cap="flat" cmpd="sng" w="28575">
            <a:solidFill>
              <a:srgbClr val="1AA222"/>
            </a:solidFill>
            <a:prstDash val="dash"/>
            <a:round/>
            <a:headEnd len="med" w="med" type="none"/>
            <a:tailEnd len="med" w="med" type="non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9" name="Shape 2559"/>
        <p:cNvGrpSpPr/>
        <p:nvPr/>
      </p:nvGrpSpPr>
      <p:grpSpPr>
        <a:xfrm>
          <a:off x="0" y="0"/>
          <a:ext cx="0" cy="0"/>
          <a:chOff x="0" y="0"/>
          <a:chExt cx="0" cy="0"/>
        </a:xfrm>
      </p:grpSpPr>
      <p:sp>
        <p:nvSpPr>
          <p:cNvPr id="2560" name="Google Shape;2560;p79"/>
          <p:cNvSpPr/>
          <p:nvPr/>
        </p:nvSpPr>
        <p:spPr>
          <a:xfrm>
            <a:off x="6809950" y="3806033"/>
            <a:ext cx="2211300" cy="201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Modelos de Despliegue</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Nube privada</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Nube  comunitaria</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Nube  pública</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Nube  híbrida</a:t>
            </a:r>
            <a:br>
              <a:rPr lang="en">
                <a:solidFill>
                  <a:schemeClr val="dk1"/>
                </a:solidFill>
              </a:rPr>
            </a:br>
            <a:endParaRPr>
              <a:solidFill>
                <a:schemeClr val="dk1"/>
              </a:solidFill>
            </a:endParaRPr>
          </a:p>
          <a:p>
            <a:pPr indent="0" lvl="0" marL="0" rtl="0" algn="l">
              <a:spcBef>
                <a:spcPts val="0"/>
              </a:spcBef>
              <a:spcAft>
                <a:spcPts val="0"/>
              </a:spcAft>
              <a:buNone/>
            </a:pPr>
            <a:r>
              <a:t/>
            </a:r>
            <a:endParaRPr/>
          </a:p>
        </p:txBody>
      </p:sp>
      <p:sp>
        <p:nvSpPr>
          <p:cNvPr id="2561" name="Google Shape;2561;p79"/>
          <p:cNvSpPr/>
          <p:nvPr/>
        </p:nvSpPr>
        <p:spPr>
          <a:xfrm>
            <a:off x="4219150" y="3806033"/>
            <a:ext cx="2443500" cy="201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a:solidFill>
                  <a:schemeClr val="dk1"/>
                </a:solidFill>
              </a:rPr>
              <a:t>Modelos de Servicio</a:t>
            </a:r>
            <a:endParaRPr b="1">
              <a:solidFill>
                <a:schemeClr val="dk1"/>
              </a:solidFill>
            </a:endParaRPr>
          </a:p>
          <a:p>
            <a:pPr indent="-317500" lvl="0" marL="457200" rtl="0" algn="l">
              <a:spcBef>
                <a:spcPts val="600"/>
              </a:spcBef>
              <a:spcAft>
                <a:spcPts val="0"/>
              </a:spcAft>
              <a:buClr>
                <a:schemeClr val="dk1"/>
              </a:buClr>
              <a:buSzPts val="1400"/>
              <a:buChar char="●"/>
            </a:pPr>
            <a:r>
              <a:rPr b="1" lang="en">
                <a:solidFill>
                  <a:schemeClr val="dk1"/>
                </a:solidFill>
              </a:rPr>
              <a:t>SaaS</a:t>
            </a:r>
            <a:r>
              <a:rPr lang="en">
                <a:solidFill>
                  <a:schemeClr val="dk1"/>
                </a:solidFill>
              </a:rPr>
              <a:t>	- Software	aaS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PaaS</a:t>
            </a:r>
            <a:r>
              <a:rPr lang="en">
                <a:solidFill>
                  <a:schemeClr val="dk1"/>
                </a:solidFill>
              </a:rPr>
              <a:t>	- Platform	aaS</a:t>
            </a:r>
            <a:endParaRPr>
              <a:solidFill>
                <a:schemeClr val="dk1"/>
              </a:solidFill>
            </a:endParaRPr>
          </a:p>
          <a:p>
            <a:pPr indent="-317500" lvl="0" marL="457200" rtl="0" algn="l">
              <a:spcBef>
                <a:spcPts val="0"/>
              </a:spcBef>
              <a:spcAft>
                <a:spcPts val="0"/>
              </a:spcAft>
              <a:buClr>
                <a:schemeClr val="dk1"/>
              </a:buClr>
              <a:buSzPts val="1400"/>
              <a:buChar char="●"/>
            </a:pPr>
            <a:r>
              <a:rPr b="1" lang="en">
                <a:solidFill>
                  <a:schemeClr val="dk1"/>
                </a:solidFill>
              </a:rPr>
              <a:t>IaaS</a:t>
            </a:r>
            <a:r>
              <a:rPr lang="en">
                <a:solidFill>
                  <a:schemeClr val="dk1"/>
                </a:solidFill>
              </a:rPr>
              <a:t> 	- Infra	aaS</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None/>
            </a:pPr>
            <a:r>
              <a:t/>
            </a:r>
            <a:endParaRPr>
              <a:solidFill>
                <a:schemeClr val="dk1"/>
              </a:solidFill>
            </a:endParaRPr>
          </a:p>
        </p:txBody>
      </p:sp>
      <p:sp>
        <p:nvSpPr>
          <p:cNvPr id="2562" name="Google Shape;2562;p79"/>
          <p:cNvSpPr/>
          <p:nvPr/>
        </p:nvSpPr>
        <p:spPr>
          <a:xfrm>
            <a:off x="123450" y="3806033"/>
            <a:ext cx="3921900" cy="1987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b="1" lang="en">
                <a:solidFill>
                  <a:schemeClr val="dk1"/>
                </a:solidFill>
              </a:rPr>
              <a:t>Características</a:t>
            </a:r>
            <a:endParaRPr b="1">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Auto servicio y bajo demanda</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Acceso por red</a:t>
            </a:r>
            <a:endParaRPr>
              <a:solidFill>
                <a:schemeClr val="dk1"/>
              </a:solidFill>
            </a:endParaRPr>
          </a:p>
          <a:p>
            <a:pPr indent="-317500" lvl="0" marL="457200" rtl="0" algn="just">
              <a:spcBef>
                <a:spcPts val="0"/>
              </a:spcBef>
              <a:spcAft>
                <a:spcPts val="0"/>
              </a:spcAft>
              <a:buClr>
                <a:schemeClr val="dk1"/>
              </a:buClr>
              <a:buSzPts val="1400"/>
              <a:buChar char="●"/>
            </a:pPr>
            <a:r>
              <a:rPr lang="en">
                <a:solidFill>
                  <a:schemeClr val="dk1"/>
                </a:solidFill>
              </a:rPr>
              <a:t>Compartición de recursos [multi-inquilino]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Rápida elasticidad [escalabilidad]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Servicio Medido [Monitoreo]</a:t>
            </a:r>
            <a:endParaRPr i="1">
              <a:solidFill>
                <a:schemeClr val="dk1"/>
              </a:solidFill>
            </a:endParaRPr>
          </a:p>
        </p:txBody>
      </p:sp>
      <p:sp>
        <p:nvSpPr>
          <p:cNvPr id="2563" name="Google Shape;2563;p79"/>
          <p:cNvSpPr txBox="1"/>
          <p:nvPr>
            <p:ph type="title"/>
          </p:nvPr>
        </p:nvSpPr>
        <p:spPr>
          <a:xfrm>
            <a:off x="159300" y="186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Computing: Definición</a:t>
            </a:r>
            <a:endParaRPr/>
          </a:p>
        </p:txBody>
      </p:sp>
      <p:sp>
        <p:nvSpPr>
          <p:cNvPr id="2564" name="Google Shape;2564;p79"/>
          <p:cNvSpPr txBox="1"/>
          <p:nvPr>
            <p:ph idx="1" type="body"/>
          </p:nvPr>
        </p:nvSpPr>
        <p:spPr>
          <a:xfrm>
            <a:off x="-374100" y="977829"/>
            <a:ext cx="9305100" cy="2328600"/>
          </a:xfrm>
          <a:prstGeom prst="rect">
            <a:avLst/>
          </a:prstGeom>
        </p:spPr>
        <p:txBody>
          <a:bodyPr anchorCtr="0" anchor="t" bIns="91425" lIns="91425" spcFirstLastPara="1" rIns="91425" wrap="square" tIns="91425">
            <a:noAutofit/>
          </a:bodyPr>
          <a:lstStyle/>
          <a:p>
            <a:pPr indent="0" lvl="0" marL="457200" rtl="0" algn="just">
              <a:lnSpc>
                <a:spcPct val="100000"/>
              </a:lnSpc>
              <a:spcBef>
                <a:spcPts val="0"/>
              </a:spcBef>
              <a:spcAft>
                <a:spcPts val="0"/>
              </a:spcAft>
              <a:buClr>
                <a:schemeClr val="dk1"/>
              </a:buClr>
              <a:buFont typeface="Arial"/>
              <a:buNone/>
            </a:pPr>
            <a:r>
              <a:rPr i="1" lang="en" sz="1700">
                <a:solidFill>
                  <a:schemeClr val="dk1"/>
                </a:solidFill>
              </a:rPr>
              <a:t>“Uso de </a:t>
            </a:r>
            <a:r>
              <a:rPr b="1" i="1" lang="en" sz="1700">
                <a:solidFill>
                  <a:schemeClr val="dk1"/>
                </a:solidFill>
              </a:rPr>
              <a:t>recursos de computación</a:t>
            </a:r>
            <a:r>
              <a:rPr i="1" lang="en" sz="1700">
                <a:solidFill>
                  <a:schemeClr val="dk1"/>
                </a:solidFill>
              </a:rPr>
              <a:t> entregados sobre una red </a:t>
            </a:r>
            <a:r>
              <a:rPr b="1" i="1" lang="en" sz="1700">
                <a:solidFill>
                  <a:schemeClr val="dk1"/>
                </a:solidFill>
              </a:rPr>
              <a:t>como un servicio</a:t>
            </a:r>
            <a:r>
              <a:rPr i="1" lang="en" sz="1700">
                <a:solidFill>
                  <a:schemeClr val="dk1"/>
                </a:solidFill>
              </a:rPr>
              <a:t>” </a:t>
            </a:r>
            <a:r>
              <a:rPr lang="en" sz="1700">
                <a:solidFill>
                  <a:schemeClr val="dk1"/>
                </a:solidFill>
              </a:rPr>
              <a:t> (1)</a:t>
            </a:r>
            <a:endParaRPr sz="1700">
              <a:solidFill>
                <a:schemeClr val="dk1"/>
              </a:solidFill>
            </a:endParaRPr>
          </a:p>
          <a:p>
            <a:pPr indent="0" lvl="0" marL="457200" rtl="0" algn="just">
              <a:lnSpc>
                <a:spcPct val="100000"/>
              </a:lnSpc>
              <a:spcBef>
                <a:spcPts val="0"/>
              </a:spcBef>
              <a:spcAft>
                <a:spcPts val="0"/>
              </a:spcAft>
              <a:buNone/>
            </a:pPr>
            <a:r>
              <a:t/>
            </a:r>
            <a:endParaRPr sz="1700">
              <a:solidFill>
                <a:schemeClr val="dk1"/>
              </a:solidFill>
            </a:endParaRPr>
          </a:p>
          <a:p>
            <a:pPr indent="0" lvl="0" marL="457200" rtl="0" algn="just">
              <a:lnSpc>
                <a:spcPct val="100000"/>
              </a:lnSpc>
              <a:spcBef>
                <a:spcPts val="0"/>
              </a:spcBef>
              <a:spcAft>
                <a:spcPts val="0"/>
              </a:spcAft>
              <a:buNone/>
            </a:pPr>
            <a:r>
              <a:rPr lang="en" sz="1700">
                <a:solidFill>
                  <a:schemeClr val="dk1"/>
                </a:solidFill>
              </a:rPr>
              <a:t>“Un modelo para facilitar el acceso a </a:t>
            </a:r>
            <a:r>
              <a:rPr b="1" lang="en" sz="1700">
                <a:solidFill>
                  <a:schemeClr val="dk1"/>
                </a:solidFill>
              </a:rPr>
              <a:t>través de la red</a:t>
            </a:r>
            <a:r>
              <a:rPr lang="en" sz="1700">
                <a:solidFill>
                  <a:schemeClr val="dk1"/>
                </a:solidFill>
              </a:rPr>
              <a:t> de manera conveniente y ubicua a un conjunto compartido de r</a:t>
            </a:r>
            <a:r>
              <a:rPr b="1" lang="en" sz="1700">
                <a:solidFill>
                  <a:schemeClr val="dk1"/>
                </a:solidFill>
              </a:rPr>
              <a:t>ecursos de computación</a:t>
            </a:r>
            <a:r>
              <a:rPr lang="en" sz="1700">
                <a:solidFill>
                  <a:schemeClr val="dk1"/>
                </a:solidFill>
              </a:rPr>
              <a:t> (redes, servidores, almacenamiento, aplicaciones y servicios) que pueden ser provisionados facilmente y rapidamente con un mínimo esfuerzo de gestión o interacción por parte del proveedor de servicios “ (2)</a:t>
            </a:r>
            <a:endParaRPr sz="1700">
              <a:solidFill>
                <a:schemeClr val="dk1"/>
              </a:solidFill>
            </a:endParaRPr>
          </a:p>
          <a:p>
            <a:pPr indent="0" lvl="0" marL="457200" rtl="0" algn="just">
              <a:lnSpc>
                <a:spcPct val="100000"/>
              </a:lnSpc>
              <a:spcBef>
                <a:spcPts val="0"/>
              </a:spcBef>
              <a:spcAft>
                <a:spcPts val="0"/>
              </a:spcAft>
              <a:buNone/>
            </a:pPr>
            <a:r>
              <a:t/>
            </a:r>
            <a:endParaRPr sz="1700">
              <a:solidFill>
                <a:schemeClr val="dk1"/>
              </a:solidFill>
            </a:endParaRPr>
          </a:p>
          <a:p>
            <a:pPr indent="0" lvl="0" marL="457200" rtl="0" algn="just">
              <a:lnSpc>
                <a:spcPct val="100000"/>
              </a:lnSpc>
              <a:spcBef>
                <a:spcPts val="0"/>
              </a:spcBef>
              <a:spcAft>
                <a:spcPts val="0"/>
              </a:spcAft>
              <a:buNone/>
            </a:pPr>
            <a:r>
              <a:rPr lang="en" sz="1700">
                <a:solidFill>
                  <a:schemeClr val="dk1"/>
                </a:solidFill>
              </a:rPr>
              <a:t>Este modelo de cloud se compone de cinco características esenciales, tres modelos de servicio y cuatro de despliegue.</a:t>
            </a:r>
            <a:endParaRPr sz="1700">
              <a:solidFill>
                <a:schemeClr val="dk1"/>
              </a:solidFill>
            </a:endParaRPr>
          </a:p>
          <a:p>
            <a:pPr indent="0" lvl="0" marL="457200" rtl="0" algn="just">
              <a:lnSpc>
                <a:spcPct val="100000"/>
              </a:lnSpc>
              <a:spcBef>
                <a:spcPts val="0"/>
              </a:spcBef>
              <a:spcAft>
                <a:spcPts val="0"/>
              </a:spcAft>
              <a:buNone/>
            </a:pPr>
            <a:r>
              <a:t/>
            </a:r>
            <a:endParaRPr sz="1400">
              <a:solidFill>
                <a:schemeClr val="dk1"/>
              </a:solidFill>
            </a:endParaRPr>
          </a:p>
          <a:p>
            <a:pPr indent="-419100" lvl="0" marL="800100" rtl="0" algn="l">
              <a:lnSpc>
                <a:spcPct val="100000"/>
              </a:lnSpc>
              <a:spcBef>
                <a:spcPts val="600"/>
              </a:spcBef>
              <a:spcAft>
                <a:spcPts val="0"/>
              </a:spcAft>
              <a:buClr>
                <a:schemeClr val="dk1"/>
              </a:buClr>
              <a:buFont typeface="Arial"/>
              <a:buNone/>
            </a:pPr>
            <a:r>
              <a:t/>
            </a:r>
            <a:endParaRPr i="1" sz="1400">
              <a:solidFill>
                <a:schemeClr val="dk1"/>
              </a:solidFill>
            </a:endParaRPr>
          </a:p>
        </p:txBody>
      </p:sp>
      <p:sp>
        <p:nvSpPr>
          <p:cNvPr id="2565" name="Google Shape;2565;p79"/>
          <p:cNvSpPr txBox="1"/>
          <p:nvPr/>
        </p:nvSpPr>
        <p:spPr>
          <a:xfrm>
            <a:off x="7075" y="6116425"/>
            <a:ext cx="5361600" cy="1861800"/>
          </a:xfrm>
          <a:prstGeom prst="rect">
            <a:avLst/>
          </a:prstGeom>
          <a:noFill/>
          <a:ln>
            <a:noFill/>
          </a:ln>
        </p:spPr>
        <p:txBody>
          <a:bodyPr anchorCtr="0" anchor="t" bIns="91425" lIns="91425" spcFirstLastPara="1" rIns="91425" wrap="square" tIns="91425">
            <a:noAutofit/>
          </a:bodyPr>
          <a:lstStyle/>
          <a:p>
            <a:pPr indent="-419100" lvl="0" marL="800100" rtl="0" algn="l">
              <a:spcBef>
                <a:spcPts val="600"/>
              </a:spcBef>
              <a:spcAft>
                <a:spcPts val="0"/>
              </a:spcAft>
              <a:buNone/>
            </a:pPr>
            <a:r>
              <a:rPr lang="en"/>
              <a:t>1 </a:t>
            </a:r>
            <a:r>
              <a:rPr lang="en" u="sng">
                <a:solidFill>
                  <a:schemeClr val="accent5"/>
                </a:solidFill>
                <a:latin typeface="Times New Roman"/>
                <a:ea typeface="Times New Roman"/>
                <a:cs typeface="Times New Roman"/>
                <a:sym typeface="Times New Roman"/>
                <a:hlinkClick r:id="rId3">
                  <a:extLst>
                    <a:ext uri="{A12FA001-AC4F-418D-AE19-62706E023703}">
                      <ahyp:hlinkClr val="tx"/>
                    </a:ext>
                  </a:extLst>
                </a:hlinkClick>
              </a:rPr>
              <a:t>http://en.wikipedia.org/wiki/Cloud_computing</a:t>
            </a:r>
            <a:r>
              <a:rPr lang="en">
                <a:solidFill>
                  <a:schemeClr val="dk1"/>
                </a:solidFill>
              </a:rPr>
              <a:t> </a:t>
            </a:r>
            <a:endParaRPr>
              <a:solidFill>
                <a:schemeClr val="dk1"/>
              </a:solidFill>
            </a:endParaRPr>
          </a:p>
          <a:p>
            <a:pPr indent="-419100" lvl="0" marL="800100" rtl="0" algn="l">
              <a:spcBef>
                <a:spcPts val="600"/>
              </a:spcBef>
              <a:spcAft>
                <a:spcPts val="0"/>
              </a:spcAft>
              <a:buNone/>
            </a:pPr>
            <a:r>
              <a:rPr lang="en">
                <a:solidFill>
                  <a:schemeClr val="dk1"/>
                </a:solidFill>
              </a:rPr>
              <a:t>2 </a:t>
            </a:r>
            <a:r>
              <a:rPr lang="en" u="sng">
                <a:solidFill>
                  <a:schemeClr val="accent5"/>
                </a:solidFill>
                <a:latin typeface="Times New Roman"/>
                <a:ea typeface="Times New Roman"/>
                <a:cs typeface="Times New Roman"/>
                <a:sym typeface="Times New Roman"/>
                <a:hlinkClick r:id="rId4">
                  <a:extLst>
                    <a:ext uri="{A12FA001-AC4F-418D-AE19-62706E023703}">
                      <ahyp:hlinkClr val="tx"/>
                    </a:ext>
                  </a:extLst>
                </a:hlinkClick>
              </a:rPr>
              <a:t>The NIST Definition of Cloud Computing</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9" name="Shape 2569"/>
        <p:cNvGrpSpPr/>
        <p:nvPr/>
      </p:nvGrpSpPr>
      <p:grpSpPr>
        <a:xfrm>
          <a:off x="0" y="0"/>
          <a:ext cx="0" cy="0"/>
          <a:chOff x="0" y="0"/>
          <a:chExt cx="0" cy="0"/>
        </a:xfrm>
      </p:grpSpPr>
      <p:sp>
        <p:nvSpPr>
          <p:cNvPr id="2570" name="Google Shape;2570;p80"/>
          <p:cNvSpPr/>
          <p:nvPr/>
        </p:nvSpPr>
        <p:spPr>
          <a:xfrm>
            <a:off x="1295400" y="690125"/>
            <a:ext cx="1559700" cy="299700"/>
          </a:xfrm>
          <a:prstGeom prst="cube">
            <a:avLst>
              <a:gd fmla="val 6453" name="adj"/>
            </a:avLst>
          </a:prstGeom>
          <a:noFill/>
          <a:ln>
            <a:noFill/>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t>On Premises</a:t>
            </a:r>
            <a:endParaRPr b="1" sz="1300"/>
          </a:p>
        </p:txBody>
      </p:sp>
      <p:sp>
        <p:nvSpPr>
          <p:cNvPr id="2571" name="Google Shape;2571;p80"/>
          <p:cNvSpPr/>
          <p:nvPr/>
        </p:nvSpPr>
        <p:spPr>
          <a:xfrm>
            <a:off x="3002094" y="690125"/>
            <a:ext cx="1559700" cy="299700"/>
          </a:xfrm>
          <a:prstGeom prst="cube">
            <a:avLst>
              <a:gd fmla="val 6453" name="adj"/>
            </a:avLst>
          </a:prstGeom>
          <a:noFill/>
          <a:ln>
            <a:noFill/>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t>IaaS</a:t>
            </a:r>
            <a:endParaRPr b="1" i="1" sz="1300"/>
          </a:p>
        </p:txBody>
      </p:sp>
      <p:sp>
        <p:nvSpPr>
          <p:cNvPr id="2572" name="Google Shape;2572;p80"/>
          <p:cNvSpPr/>
          <p:nvPr/>
        </p:nvSpPr>
        <p:spPr>
          <a:xfrm>
            <a:off x="4715377" y="690125"/>
            <a:ext cx="1559700" cy="299700"/>
          </a:xfrm>
          <a:prstGeom prst="cube">
            <a:avLst>
              <a:gd fmla="val 6453" name="adj"/>
            </a:avLst>
          </a:prstGeom>
          <a:noFill/>
          <a:ln>
            <a:noFill/>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t>PaaS</a:t>
            </a:r>
            <a:endParaRPr b="1" sz="1300"/>
          </a:p>
        </p:txBody>
      </p:sp>
      <p:sp>
        <p:nvSpPr>
          <p:cNvPr id="2573" name="Google Shape;2573;p80"/>
          <p:cNvSpPr/>
          <p:nvPr/>
        </p:nvSpPr>
        <p:spPr>
          <a:xfrm>
            <a:off x="6428750" y="683925"/>
            <a:ext cx="1559700" cy="299700"/>
          </a:xfrm>
          <a:prstGeom prst="cube">
            <a:avLst>
              <a:gd fmla="val 6453" name="adj"/>
            </a:avLst>
          </a:prstGeom>
          <a:noFill/>
          <a:ln>
            <a:noFill/>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t>SaaS</a:t>
            </a:r>
            <a:endParaRPr b="1" sz="1300"/>
          </a:p>
        </p:txBody>
      </p:sp>
      <p:sp>
        <p:nvSpPr>
          <p:cNvPr id="2574" name="Google Shape;2574;p80"/>
          <p:cNvSpPr/>
          <p:nvPr/>
        </p:nvSpPr>
        <p:spPr>
          <a:xfrm>
            <a:off x="1295400" y="1048327"/>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Aplicación</a:t>
            </a:r>
            <a:endParaRPr b="1" sz="1300">
              <a:solidFill>
                <a:srgbClr val="FFFFFF"/>
              </a:solidFill>
            </a:endParaRPr>
          </a:p>
        </p:txBody>
      </p:sp>
      <p:sp>
        <p:nvSpPr>
          <p:cNvPr id="2575" name="Google Shape;2575;p80"/>
          <p:cNvSpPr txBox="1"/>
          <p:nvPr>
            <p:ph type="title"/>
          </p:nvPr>
        </p:nvSpPr>
        <p:spPr>
          <a:xfrm>
            <a:off x="76200" y="-8"/>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Computing = Cloud Classic “para nos” </a:t>
            </a:r>
            <a:endParaRPr/>
          </a:p>
        </p:txBody>
      </p:sp>
      <p:sp>
        <p:nvSpPr>
          <p:cNvPr id="2576" name="Google Shape;2576;p80"/>
          <p:cNvSpPr/>
          <p:nvPr/>
        </p:nvSpPr>
        <p:spPr>
          <a:xfrm>
            <a:off x="1295400" y="1626371"/>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Datos</a:t>
            </a:r>
            <a:endParaRPr b="1" sz="1300">
              <a:solidFill>
                <a:srgbClr val="FFFFFF"/>
              </a:solidFill>
            </a:endParaRPr>
          </a:p>
        </p:txBody>
      </p:sp>
      <p:sp>
        <p:nvSpPr>
          <p:cNvPr id="2577" name="Google Shape;2577;p80"/>
          <p:cNvSpPr/>
          <p:nvPr/>
        </p:nvSpPr>
        <p:spPr>
          <a:xfrm>
            <a:off x="1295400" y="2197036"/>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 Tiempo de Ejecución</a:t>
            </a:r>
            <a:endParaRPr b="1" sz="1300">
              <a:solidFill>
                <a:srgbClr val="FFFFFF"/>
              </a:solidFill>
            </a:endParaRPr>
          </a:p>
        </p:txBody>
      </p:sp>
      <p:sp>
        <p:nvSpPr>
          <p:cNvPr id="2578" name="Google Shape;2578;p80"/>
          <p:cNvSpPr/>
          <p:nvPr/>
        </p:nvSpPr>
        <p:spPr>
          <a:xfrm>
            <a:off x="1295400" y="2767700"/>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Sistema Operativo</a:t>
            </a:r>
            <a:endParaRPr b="1" sz="1300">
              <a:solidFill>
                <a:srgbClr val="FFFFFF"/>
              </a:solidFill>
            </a:endParaRPr>
          </a:p>
        </p:txBody>
      </p:sp>
      <p:sp>
        <p:nvSpPr>
          <p:cNvPr id="2579" name="Google Shape;2579;p80"/>
          <p:cNvSpPr/>
          <p:nvPr/>
        </p:nvSpPr>
        <p:spPr>
          <a:xfrm>
            <a:off x="1295400" y="3338365"/>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Servidores</a:t>
            </a:r>
            <a:endParaRPr b="1" sz="1300">
              <a:solidFill>
                <a:srgbClr val="FFFFFF"/>
              </a:solidFill>
            </a:endParaRPr>
          </a:p>
        </p:txBody>
      </p:sp>
      <p:sp>
        <p:nvSpPr>
          <p:cNvPr id="2580" name="Google Shape;2580;p80"/>
          <p:cNvSpPr/>
          <p:nvPr/>
        </p:nvSpPr>
        <p:spPr>
          <a:xfrm>
            <a:off x="1295400" y="3923566"/>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Almacenamiento</a:t>
            </a:r>
            <a:endParaRPr b="1" sz="1300">
              <a:solidFill>
                <a:srgbClr val="FFFFFF"/>
              </a:solidFill>
            </a:endParaRPr>
          </a:p>
        </p:txBody>
      </p:sp>
      <p:sp>
        <p:nvSpPr>
          <p:cNvPr id="2581" name="Google Shape;2581;p80"/>
          <p:cNvSpPr/>
          <p:nvPr/>
        </p:nvSpPr>
        <p:spPr>
          <a:xfrm>
            <a:off x="1295400" y="4508766"/>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Red</a:t>
            </a:r>
            <a:endParaRPr b="1" sz="1300">
              <a:solidFill>
                <a:srgbClr val="FFFFFF"/>
              </a:solidFill>
            </a:endParaRPr>
          </a:p>
        </p:txBody>
      </p:sp>
      <p:sp>
        <p:nvSpPr>
          <p:cNvPr id="2582" name="Google Shape;2582;p80"/>
          <p:cNvSpPr/>
          <p:nvPr/>
        </p:nvSpPr>
        <p:spPr>
          <a:xfrm>
            <a:off x="3002093" y="1048327"/>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Aplicación</a:t>
            </a:r>
            <a:endParaRPr b="1" sz="1300">
              <a:solidFill>
                <a:srgbClr val="FFFFFF"/>
              </a:solidFill>
            </a:endParaRPr>
          </a:p>
        </p:txBody>
      </p:sp>
      <p:sp>
        <p:nvSpPr>
          <p:cNvPr id="2583" name="Google Shape;2583;p80"/>
          <p:cNvSpPr/>
          <p:nvPr/>
        </p:nvSpPr>
        <p:spPr>
          <a:xfrm>
            <a:off x="3002093" y="1626371"/>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Datos</a:t>
            </a:r>
            <a:endParaRPr b="1" sz="1300">
              <a:solidFill>
                <a:srgbClr val="FFFFFF"/>
              </a:solidFill>
            </a:endParaRPr>
          </a:p>
        </p:txBody>
      </p:sp>
      <p:sp>
        <p:nvSpPr>
          <p:cNvPr id="2584" name="Google Shape;2584;p80"/>
          <p:cNvSpPr/>
          <p:nvPr/>
        </p:nvSpPr>
        <p:spPr>
          <a:xfrm>
            <a:off x="3002093" y="2197036"/>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 Tiempo de Ejecución</a:t>
            </a:r>
            <a:endParaRPr b="1" sz="1300">
              <a:solidFill>
                <a:srgbClr val="FFFFFF"/>
              </a:solidFill>
            </a:endParaRPr>
          </a:p>
        </p:txBody>
      </p:sp>
      <p:sp>
        <p:nvSpPr>
          <p:cNvPr id="2585" name="Google Shape;2585;p80"/>
          <p:cNvSpPr/>
          <p:nvPr/>
        </p:nvSpPr>
        <p:spPr>
          <a:xfrm>
            <a:off x="3002093" y="2767700"/>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Sistema Operativo</a:t>
            </a:r>
            <a:endParaRPr b="1" sz="1300">
              <a:solidFill>
                <a:srgbClr val="FFFFFF"/>
              </a:solidFill>
            </a:endParaRPr>
          </a:p>
        </p:txBody>
      </p:sp>
      <p:sp>
        <p:nvSpPr>
          <p:cNvPr id="2586" name="Google Shape;2586;p80"/>
          <p:cNvSpPr/>
          <p:nvPr/>
        </p:nvSpPr>
        <p:spPr>
          <a:xfrm>
            <a:off x="3002098" y="3338365"/>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Servidores</a:t>
            </a:r>
            <a:endParaRPr b="1" sz="1300">
              <a:solidFill>
                <a:srgbClr val="434343"/>
              </a:solidFill>
            </a:endParaRPr>
          </a:p>
        </p:txBody>
      </p:sp>
      <p:sp>
        <p:nvSpPr>
          <p:cNvPr id="2587" name="Google Shape;2587;p80"/>
          <p:cNvSpPr/>
          <p:nvPr/>
        </p:nvSpPr>
        <p:spPr>
          <a:xfrm>
            <a:off x="3002098" y="392356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Almacenamiento</a:t>
            </a:r>
            <a:endParaRPr b="1" sz="1300">
              <a:solidFill>
                <a:srgbClr val="434343"/>
              </a:solidFill>
            </a:endParaRPr>
          </a:p>
        </p:txBody>
      </p:sp>
      <p:sp>
        <p:nvSpPr>
          <p:cNvPr id="2588" name="Google Shape;2588;p80"/>
          <p:cNvSpPr/>
          <p:nvPr/>
        </p:nvSpPr>
        <p:spPr>
          <a:xfrm>
            <a:off x="3002098" y="450876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Red</a:t>
            </a:r>
            <a:endParaRPr b="1" sz="1300">
              <a:solidFill>
                <a:srgbClr val="434343"/>
              </a:solidFill>
            </a:endParaRPr>
          </a:p>
        </p:txBody>
      </p:sp>
      <p:sp>
        <p:nvSpPr>
          <p:cNvPr id="2589" name="Google Shape;2589;p80"/>
          <p:cNvSpPr/>
          <p:nvPr/>
        </p:nvSpPr>
        <p:spPr>
          <a:xfrm>
            <a:off x="4715376" y="1048327"/>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Aplicación</a:t>
            </a:r>
            <a:endParaRPr b="1" sz="1300">
              <a:solidFill>
                <a:srgbClr val="FFFFFF"/>
              </a:solidFill>
            </a:endParaRPr>
          </a:p>
        </p:txBody>
      </p:sp>
      <p:sp>
        <p:nvSpPr>
          <p:cNvPr id="2590" name="Google Shape;2590;p80"/>
          <p:cNvSpPr/>
          <p:nvPr/>
        </p:nvSpPr>
        <p:spPr>
          <a:xfrm>
            <a:off x="4715376" y="1626371"/>
            <a:ext cx="1559700" cy="5241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FFFFFF"/>
                </a:solidFill>
              </a:rPr>
              <a:t>Datos</a:t>
            </a:r>
            <a:endParaRPr b="1" sz="1300">
              <a:solidFill>
                <a:srgbClr val="FFFFFF"/>
              </a:solidFill>
            </a:endParaRPr>
          </a:p>
        </p:txBody>
      </p:sp>
      <p:sp>
        <p:nvSpPr>
          <p:cNvPr id="2591" name="Google Shape;2591;p80"/>
          <p:cNvSpPr/>
          <p:nvPr/>
        </p:nvSpPr>
        <p:spPr>
          <a:xfrm>
            <a:off x="4715423" y="219703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 Tiempo de Ejecución</a:t>
            </a:r>
            <a:endParaRPr b="1" sz="1300">
              <a:solidFill>
                <a:srgbClr val="434343"/>
              </a:solidFill>
            </a:endParaRPr>
          </a:p>
        </p:txBody>
      </p:sp>
      <p:sp>
        <p:nvSpPr>
          <p:cNvPr id="2592" name="Google Shape;2592;p80"/>
          <p:cNvSpPr/>
          <p:nvPr/>
        </p:nvSpPr>
        <p:spPr>
          <a:xfrm>
            <a:off x="4715423" y="2767700"/>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Sistema Operativo</a:t>
            </a:r>
            <a:endParaRPr b="1" sz="1300">
              <a:solidFill>
                <a:srgbClr val="434343"/>
              </a:solidFill>
            </a:endParaRPr>
          </a:p>
        </p:txBody>
      </p:sp>
      <p:sp>
        <p:nvSpPr>
          <p:cNvPr id="2593" name="Google Shape;2593;p80"/>
          <p:cNvSpPr/>
          <p:nvPr/>
        </p:nvSpPr>
        <p:spPr>
          <a:xfrm>
            <a:off x="4715423" y="3338365"/>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Servidores</a:t>
            </a:r>
            <a:endParaRPr b="1" sz="1300">
              <a:solidFill>
                <a:srgbClr val="434343"/>
              </a:solidFill>
            </a:endParaRPr>
          </a:p>
        </p:txBody>
      </p:sp>
      <p:sp>
        <p:nvSpPr>
          <p:cNvPr id="2594" name="Google Shape;2594;p80"/>
          <p:cNvSpPr/>
          <p:nvPr/>
        </p:nvSpPr>
        <p:spPr>
          <a:xfrm>
            <a:off x="4715423" y="392356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Almacenamiento</a:t>
            </a:r>
            <a:endParaRPr b="1" sz="1300">
              <a:solidFill>
                <a:srgbClr val="434343"/>
              </a:solidFill>
            </a:endParaRPr>
          </a:p>
        </p:txBody>
      </p:sp>
      <p:sp>
        <p:nvSpPr>
          <p:cNvPr id="2595" name="Google Shape;2595;p80"/>
          <p:cNvSpPr/>
          <p:nvPr/>
        </p:nvSpPr>
        <p:spPr>
          <a:xfrm>
            <a:off x="6428748" y="103748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Aplicación</a:t>
            </a:r>
            <a:endParaRPr b="1" sz="1300">
              <a:solidFill>
                <a:srgbClr val="434343"/>
              </a:solidFill>
            </a:endParaRPr>
          </a:p>
        </p:txBody>
      </p:sp>
      <p:sp>
        <p:nvSpPr>
          <p:cNvPr id="2596" name="Google Shape;2596;p80"/>
          <p:cNvSpPr/>
          <p:nvPr/>
        </p:nvSpPr>
        <p:spPr>
          <a:xfrm>
            <a:off x="4715423" y="4508766"/>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Red</a:t>
            </a:r>
            <a:endParaRPr b="1" sz="1300">
              <a:solidFill>
                <a:srgbClr val="434343"/>
              </a:solidFill>
            </a:endParaRPr>
          </a:p>
        </p:txBody>
      </p:sp>
      <p:sp>
        <p:nvSpPr>
          <p:cNvPr id="2597" name="Google Shape;2597;p80"/>
          <p:cNvSpPr/>
          <p:nvPr/>
        </p:nvSpPr>
        <p:spPr>
          <a:xfrm>
            <a:off x="6428748" y="1615530"/>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Datos</a:t>
            </a:r>
            <a:endParaRPr b="1" sz="1300">
              <a:solidFill>
                <a:srgbClr val="434343"/>
              </a:solidFill>
            </a:endParaRPr>
          </a:p>
        </p:txBody>
      </p:sp>
      <p:sp>
        <p:nvSpPr>
          <p:cNvPr id="2598" name="Google Shape;2598;p80"/>
          <p:cNvSpPr/>
          <p:nvPr/>
        </p:nvSpPr>
        <p:spPr>
          <a:xfrm>
            <a:off x="6428748" y="2186194"/>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 Tiempo de Ejecución</a:t>
            </a:r>
            <a:endParaRPr b="1" sz="1300">
              <a:solidFill>
                <a:srgbClr val="434343"/>
              </a:solidFill>
            </a:endParaRPr>
          </a:p>
        </p:txBody>
      </p:sp>
      <p:sp>
        <p:nvSpPr>
          <p:cNvPr id="2599" name="Google Shape;2599;p80"/>
          <p:cNvSpPr/>
          <p:nvPr/>
        </p:nvSpPr>
        <p:spPr>
          <a:xfrm>
            <a:off x="6428748" y="2756859"/>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Sistema Operativo</a:t>
            </a:r>
            <a:endParaRPr b="1" sz="1300">
              <a:solidFill>
                <a:srgbClr val="434343"/>
              </a:solidFill>
            </a:endParaRPr>
          </a:p>
        </p:txBody>
      </p:sp>
      <p:sp>
        <p:nvSpPr>
          <p:cNvPr id="2600" name="Google Shape;2600;p80"/>
          <p:cNvSpPr/>
          <p:nvPr/>
        </p:nvSpPr>
        <p:spPr>
          <a:xfrm>
            <a:off x="6428748" y="3327523"/>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Servidores</a:t>
            </a:r>
            <a:endParaRPr b="1" sz="1300">
              <a:solidFill>
                <a:srgbClr val="434343"/>
              </a:solidFill>
            </a:endParaRPr>
          </a:p>
        </p:txBody>
      </p:sp>
      <p:sp>
        <p:nvSpPr>
          <p:cNvPr id="2601" name="Google Shape;2601;p80"/>
          <p:cNvSpPr/>
          <p:nvPr/>
        </p:nvSpPr>
        <p:spPr>
          <a:xfrm>
            <a:off x="6428748" y="3912724"/>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Almacenamiento</a:t>
            </a:r>
            <a:endParaRPr b="1" sz="1300">
              <a:solidFill>
                <a:srgbClr val="434343"/>
              </a:solidFill>
            </a:endParaRPr>
          </a:p>
        </p:txBody>
      </p:sp>
      <p:sp>
        <p:nvSpPr>
          <p:cNvPr id="2602" name="Google Shape;2602;p80"/>
          <p:cNvSpPr/>
          <p:nvPr/>
        </p:nvSpPr>
        <p:spPr>
          <a:xfrm>
            <a:off x="6428748" y="4497925"/>
            <a:ext cx="1559700" cy="5241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i="1" lang="en" sz="1300">
                <a:solidFill>
                  <a:srgbClr val="434343"/>
                </a:solidFill>
              </a:rPr>
              <a:t>Red</a:t>
            </a:r>
            <a:endParaRPr b="1" sz="1300">
              <a:solidFill>
                <a:srgbClr val="434343"/>
              </a:solidFill>
            </a:endParaRPr>
          </a:p>
        </p:txBody>
      </p:sp>
      <p:sp>
        <p:nvSpPr>
          <p:cNvPr id="2603" name="Google Shape;2603;p80"/>
          <p:cNvSpPr/>
          <p:nvPr/>
        </p:nvSpPr>
        <p:spPr>
          <a:xfrm>
            <a:off x="6047750" y="5270975"/>
            <a:ext cx="325200" cy="321000"/>
          </a:xfrm>
          <a:prstGeom prst="cube">
            <a:avLst>
              <a:gd fmla="val 6453" name="adj"/>
            </a:avLst>
          </a:prstGeom>
          <a:solidFill>
            <a:srgbClr val="1155CC"/>
          </a:solidFill>
          <a:ln cap="flat" cmpd="sng" w="9525">
            <a:solidFill>
              <a:srgbClr val="595959"/>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rgbClr val="FFFFFF"/>
              </a:solidFill>
            </a:endParaRPr>
          </a:p>
        </p:txBody>
      </p:sp>
      <p:sp>
        <p:nvSpPr>
          <p:cNvPr id="2604" name="Google Shape;2604;p80"/>
          <p:cNvSpPr/>
          <p:nvPr/>
        </p:nvSpPr>
        <p:spPr>
          <a:xfrm>
            <a:off x="6047752" y="5671775"/>
            <a:ext cx="325200" cy="321000"/>
          </a:xfrm>
          <a:prstGeom prst="cube">
            <a:avLst>
              <a:gd fmla="val 6453" name="adj"/>
            </a:avLst>
          </a:prstGeom>
          <a:solidFill>
            <a:srgbClr val="FF9900"/>
          </a:solidFill>
          <a:ln cap="flat" cmpd="sng" w="9525">
            <a:solidFill>
              <a:srgbClr val="434343"/>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b="1" sz="1300">
              <a:solidFill>
                <a:srgbClr val="434343"/>
              </a:solidFill>
            </a:endParaRPr>
          </a:p>
        </p:txBody>
      </p:sp>
      <p:sp>
        <p:nvSpPr>
          <p:cNvPr id="2605" name="Google Shape;2605;p80"/>
          <p:cNvSpPr txBox="1"/>
          <p:nvPr/>
        </p:nvSpPr>
        <p:spPr>
          <a:xfrm>
            <a:off x="6430000" y="5592325"/>
            <a:ext cx="3518100" cy="321000"/>
          </a:xfrm>
          <a:prstGeom prst="rect">
            <a:avLst/>
          </a:prstGeom>
          <a:noFill/>
          <a:ln>
            <a:noFill/>
          </a:ln>
          <a:effectLst>
            <a:outerShdw blurRad="85725"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t>Administración del Proveedor</a:t>
            </a:r>
            <a:endParaRPr b="1"/>
          </a:p>
        </p:txBody>
      </p:sp>
      <p:sp>
        <p:nvSpPr>
          <p:cNvPr id="2606" name="Google Shape;2606;p80"/>
          <p:cNvSpPr txBox="1"/>
          <p:nvPr/>
        </p:nvSpPr>
        <p:spPr>
          <a:xfrm>
            <a:off x="6430000" y="5194775"/>
            <a:ext cx="3518100" cy="321000"/>
          </a:xfrm>
          <a:prstGeom prst="rect">
            <a:avLst/>
          </a:prstGeom>
          <a:noFill/>
          <a:ln>
            <a:noFill/>
          </a:ln>
          <a:effectLst>
            <a:outerShdw blurRad="85725"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en"/>
              <a:t>Administración del Cliente</a:t>
            </a:r>
            <a:endParaRPr b="1"/>
          </a:p>
        </p:txBody>
      </p:sp>
      <p:sp>
        <p:nvSpPr>
          <p:cNvPr id="2607" name="Google Shape;2607;p80"/>
          <p:cNvSpPr txBox="1"/>
          <p:nvPr/>
        </p:nvSpPr>
        <p:spPr>
          <a:xfrm>
            <a:off x="76200" y="4789175"/>
            <a:ext cx="4849800" cy="2187000"/>
          </a:xfrm>
          <a:prstGeom prst="rect">
            <a:avLst/>
          </a:prstGeom>
          <a:noFill/>
          <a:ln>
            <a:noFill/>
          </a:ln>
          <a:effectLst>
            <a:outerShdw blurRad="100013" rotWithShape="0" algn="bl" dir="5400000" dist="66675">
              <a:srgbClr val="000000">
                <a:alpha val="50000"/>
              </a:srgbClr>
            </a:outerShdw>
          </a:effectLst>
        </p:spPr>
        <p:txBody>
          <a:bodyPr anchorCtr="0" anchor="ctr" bIns="91425" lIns="91425" spcFirstLastPara="1" rIns="91425" wrap="square" tIns="91425">
            <a:noAutofit/>
          </a:bodyPr>
          <a:lstStyle/>
          <a:p>
            <a:pPr indent="0" lvl="0" marL="0" rtl="0" algn="just">
              <a:spcBef>
                <a:spcPts val="600"/>
              </a:spcBef>
              <a:spcAft>
                <a:spcPts val="0"/>
              </a:spcAft>
              <a:buNone/>
            </a:pPr>
            <a:r>
              <a:rPr b="1" lang="en" sz="1600">
                <a:solidFill>
                  <a:srgbClr val="000000"/>
                </a:solidFill>
              </a:rPr>
              <a:t>Cloud Computing</a:t>
            </a:r>
            <a:endParaRPr b="1" sz="1600">
              <a:solidFill>
                <a:srgbClr val="000000"/>
              </a:solidFill>
            </a:endParaRPr>
          </a:p>
          <a:p>
            <a:pPr indent="-330200" lvl="0" marL="457200" rtl="0" algn="just">
              <a:spcBef>
                <a:spcPts val="600"/>
              </a:spcBef>
              <a:spcAft>
                <a:spcPts val="0"/>
              </a:spcAft>
              <a:buClr>
                <a:srgbClr val="000000"/>
              </a:buClr>
              <a:buSzPts val="1600"/>
              <a:buChar char="●"/>
            </a:pPr>
            <a:r>
              <a:rPr lang="en" sz="1600">
                <a:solidFill>
                  <a:srgbClr val="000000"/>
                </a:solidFill>
              </a:rPr>
              <a:t>autoservicio</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bajo-demanda</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acceso por red</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recursos en común (multi-inquilino)</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rápida elasticidad (escalabilidad)</a:t>
            </a:r>
            <a:endParaRPr sz="1600">
              <a:solidFill>
                <a:srgbClr val="000000"/>
              </a:solidFill>
            </a:endParaRPr>
          </a:p>
          <a:p>
            <a:pPr indent="-330200" lvl="0" marL="457200" rtl="0" algn="just">
              <a:spcBef>
                <a:spcPts val="0"/>
              </a:spcBef>
              <a:spcAft>
                <a:spcPts val="0"/>
              </a:spcAft>
              <a:buClr>
                <a:srgbClr val="000000"/>
              </a:buClr>
              <a:buSzPts val="1600"/>
              <a:buChar char="●"/>
            </a:pPr>
            <a:r>
              <a:rPr lang="en" sz="1600">
                <a:solidFill>
                  <a:srgbClr val="000000"/>
                </a:solidFill>
              </a:rPr>
              <a:t>servicio medido (monitoreo)</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81"/>
          <p:cNvSpPr txBox="1"/>
          <p:nvPr>
            <p:ph type="title"/>
          </p:nvPr>
        </p:nvSpPr>
        <p:spPr>
          <a:xfrm>
            <a:off x="148750" y="20224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t>Cloud native</a:t>
            </a:r>
            <a:endParaRPr sz="5200"/>
          </a:p>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6" name="Shape 2616"/>
        <p:cNvGrpSpPr/>
        <p:nvPr/>
      </p:nvGrpSpPr>
      <p:grpSpPr>
        <a:xfrm>
          <a:off x="0" y="0"/>
          <a:ext cx="0" cy="0"/>
          <a:chOff x="0" y="0"/>
          <a:chExt cx="0" cy="0"/>
        </a:xfrm>
      </p:grpSpPr>
      <p:sp>
        <p:nvSpPr>
          <p:cNvPr id="2617" name="Google Shape;2617;p82"/>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Native" según CNCF.io</a:t>
            </a:r>
            <a:endParaRPr/>
          </a:p>
        </p:txBody>
      </p:sp>
      <p:sp>
        <p:nvSpPr>
          <p:cNvPr id="2618" name="Google Shape;2618;p82"/>
          <p:cNvSpPr txBox="1"/>
          <p:nvPr>
            <p:ph idx="1" type="body"/>
          </p:nvPr>
        </p:nvSpPr>
        <p:spPr>
          <a:xfrm>
            <a:off x="311700" y="1231833"/>
            <a:ext cx="8520600" cy="486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solidFill>
                  <a:srgbClr val="24292E"/>
                </a:solidFill>
              </a:rPr>
              <a:t>CNCF </a:t>
            </a:r>
            <a:r>
              <a:rPr lang="en">
                <a:solidFill>
                  <a:srgbClr val="24292E"/>
                </a:solidFill>
              </a:rPr>
              <a:t>==</a:t>
            </a:r>
            <a:r>
              <a:rPr b="1" lang="en">
                <a:solidFill>
                  <a:srgbClr val="24292E"/>
                </a:solidFill>
              </a:rPr>
              <a:t> </a:t>
            </a:r>
            <a:r>
              <a:rPr lang="en">
                <a:solidFill>
                  <a:srgbClr val="24292E"/>
                </a:solidFill>
              </a:rPr>
              <a:t>Cloud Native Computing Foundation</a:t>
            </a:r>
            <a:endParaRPr>
              <a:solidFill>
                <a:srgbClr val="24292E"/>
              </a:solidFill>
            </a:endParaRPr>
          </a:p>
          <a:p>
            <a:pPr indent="-342900" lvl="0" marL="457200" rtl="0" algn="l">
              <a:spcBef>
                <a:spcPts val="0"/>
              </a:spcBef>
              <a:spcAft>
                <a:spcPts val="0"/>
              </a:spcAft>
              <a:buSzPts val="1800"/>
              <a:buChar char="●"/>
            </a:pPr>
            <a:r>
              <a:rPr b="1" lang="en">
                <a:solidFill>
                  <a:srgbClr val="24292E"/>
                </a:solidFill>
              </a:rPr>
              <a:t>CNCF Cloud Native Definition v1.0 </a:t>
            </a:r>
            <a:r>
              <a:rPr b="1" lang="en" u="sng">
                <a:solidFill>
                  <a:schemeClr val="hlink"/>
                </a:solidFill>
                <a:hlinkClick r:id="rId3"/>
              </a:rPr>
              <a:t>[1]</a:t>
            </a:r>
            <a:endParaRPr b="1">
              <a:solidFill>
                <a:srgbClr val="24292E"/>
              </a:solidFill>
            </a:endParaRPr>
          </a:p>
          <a:p>
            <a:pPr indent="0" lvl="0" marL="0" rtl="0" algn="l">
              <a:spcBef>
                <a:spcPts val="1600"/>
              </a:spcBef>
              <a:spcAft>
                <a:spcPts val="0"/>
              </a:spcAft>
              <a:buNone/>
            </a:pPr>
            <a:r>
              <a:rPr lang="en">
                <a:solidFill>
                  <a:srgbClr val="24292E"/>
                </a:solidFill>
              </a:rPr>
              <a:t>Cloud native technologies empower organizations to build and run scalable applications in modern, dynamic environments such as public, private, and hybrid clouds. Containers, service meshes, microservices, immutable infrastructure, and declarative APIs exemplify this approach.</a:t>
            </a:r>
            <a:endParaRPr>
              <a:solidFill>
                <a:srgbClr val="24292E"/>
              </a:solidFill>
            </a:endParaRPr>
          </a:p>
          <a:p>
            <a:pPr indent="0" lvl="0" marL="0" rtl="0" algn="l">
              <a:spcBef>
                <a:spcPts val="1100"/>
              </a:spcBef>
              <a:spcAft>
                <a:spcPts val="0"/>
              </a:spcAft>
              <a:buNone/>
            </a:pPr>
            <a:r>
              <a:rPr lang="en">
                <a:solidFill>
                  <a:srgbClr val="24292E"/>
                </a:solidFill>
              </a:rPr>
              <a:t>These techniques enable loosely coupled systems that are resilient, manageable, and observable. Combined with robust automation, they allow engineers to make high-impact changes frequently and predictably with minimal toil.</a:t>
            </a:r>
            <a:endParaRPr>
              <a:solidFill>
                <a:srgbClr val="24292E"/>
              </a:solidFill>
            </a:endParaRPr>
          </a:p>
          <a:p>
            <a:pPr indent="0" lvl="0" marL="457200" rtl="0" algn="l">
              <a:spcBef>
                <a:spcPts val="1100"/>
              </a:spcBef>
              <a:spcAft>
                <a:spcPts val="1600"/>
              </a:spcAft>
              <a:buNone/>
            </a:pPr>
            <a:r>
              <a:t/>
            </a:r>
            <a:endParaRPr>
              <a:solidFill>
                <a:srgbClr val="24292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0"/>
          <p:cNvSpPr/>
          <p:nvPr/>
        </p:nvSpPr>
        <p:spPr>
          <a:xfrm>
            <a:off x="2865226" y="1159600"/>
            <a:ext cx="1595100" cy="1090500"/>
          </a:xfrm>
          <a:prstGeom prst="cloudCallout">
            <a:avLst>
              <a:gd fmla="val -56960" name="adj1"/>
              <a:gd fmla="val 74314"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a:t>
            </a:r>
            <a:br>
              <a:rPr lang="en" sz="1000"/>
            </a:br>
            <a:r>
              <a:rPr lang="en" sz="1000"/>
              <a:t>NodeJS</a:t>
            </a:r>
            <a:br>
              <a:rPr lang="en" sz="1000"/>
            </a:br>
            <a:r>
              <a:rPr lang="en" sz="1000"/>
              <a:t>mongoDB</a:t>
            </a:r>
            <a:br>
              <a:rPr lang="en" sz="1000"/>
            </a:br>
            <a:r>
              <a:rPr lang="en" sz="1000"/>
              <a:t>Linux</a:t>
            </a:r>
            <a:endParaRPr sz="1000"/>
          </a:p>
        </p:txBody>
      </p:sp>
      <p:grpSp>
        <p:nvGrpSpPr>
          <p:cNvPr id="179" name="Google Shape;179;p20"/>
          <p:cNvGrpSpPr/>
          <p:nvPr/>
        </p:nvGrpSpPr>
        <p:grpSpPr>
          <a:xfrm>
            <a:off x="1395151" y="2417085"/>
            <a:ext cx="1618450" cy="2782924"/>
            <a:chOff x="595950" y="1277375"/>
            <a:chExt cx="1038000" cy="1925366"/>
          </a:xfrm>
        </p:grpSpPr>
        <p:cxnSp>
          <p:nvCxnSpPr>
            <p:cNvPr id="180" name="Google Shape;180;p20"/>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0"/>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182" name="Google Shape;182;p20"/>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83" name="Google Shape;183;p20"/>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184" name="Google Shape;184;p20"/>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0"/>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186" name="Google Shape;186;p20"/>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0"/>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8" name="Google Shape;188;p20"/>
            <p:cNvGrpSpPr/>
            <p:nvPr/>
          </p:nvGrpSpPr>
          <p:grpSpPr>
            <a:xfrm>
              <a:off x="913049" y="1590975"/>
              <a:ext cx="387400" cy="119400"/>
              <a:chOff x="210625" y="1525375"/>
              <a:chExt cx="387400" cy="119400"/>
            </a:xfrm>
          </p:grpSpPr>
          <p:sp>
            <p:nvSpPr>
              <p:cNvPr id="189" name="Google Shape;189;p20"/>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0"/>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1" name="Google Shape;191;p20"/>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192" name="Google Shape;192;p20"/>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193" name="Google Shape;193;p20"/>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194" name="Google Shape;194;p20"/>
          <p:cNvSpPr/>
          <p:nvPr/>
        </p:nvSpPr>
        <p:spPr>
          <a:xfrm>
            <a:off x="4896691" y="2374159"/>
            <a:ext cx="2457600" cy="2412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0"/>
          <p:cNvSpPr/>
          <p:nvPr/>
        </p:nvSpPr>
        <p:spPr>
          <a:xfrm>
            <a:off x="5077867" y="2640903"/>
            <a:ext cx="669000" cy="49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196" name="Google Shape;196;p20"/>
          <p:cNvSpPr/>
          <p:nvPr/>
        </p:nvSpPr>
        <p:spPr>
          <a:xfrm>
            <a:off x="5077867" y="3904729"/>
            <a:ext cx="669000" cy="49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197" name="Google Shape;197;p20"/>
          <p:cNvCxnSpPr>
            <a:stCxn id="195" idx="3"/>
          </p:cNvCxnSpPr>
          <p:nvPr/>
        </p:nvCxnSpPr>
        <p:spPr>
          <a:xfrm>
            <a:off x="5746867" y="2890803"/>
            <a:ext cx="0" cy="0"/>
          </a:xfrm>
          <a:prstGeom prst="straightConnector1">
            <a:avLst/>
          </a:prstGeom>
          <a:noFill/>
          <a:ln cap="flat" cmpd="sng" w="9525">
            <a:solidFill>
              <a:schemeClr val="dk2"/>
            </a:solidFill>
            <a:prstDash val="solid"/>
            <a:round/>
            <a:headEnd len="med" w="med" type="none"/>
            <a:tailEnd len="med" w="med" type="none"/>
          </a:ln>
        </p:spPr>
      </p:cxnSp>
      <p:cxnSp>
        <p:nvCxnSpPr>
          <p:cNvPr id="198" name="Google Shape;198;p20"/>
          <p:cNvCxnSpPr/>
          <p:nvPr/>
        </p:nvCxnSpPr>
        <p:spPr>
          <a:xfrm flipH="1" rot="10800000">
            <a:off x="4460250" y="5169137"/>
            <a:ext cx="3330900" cy="13200"/>
          </a:xfrm>
          <a:prstGeom prst="straightConnector1">
            <a:avLst/>
          </a:prstGeom>
          <a:noFill/>
          <a:ln cap="flat" cmpd="sng" w="76200">
            <a:solidFill>
              <a:schemeClr val="dk2"/>
            </a:solidFill>
            <a:prstDash val="solid"/>
            <a:round/>
            <a:headEnd len="med" w="med" type="none"/>
            <a:tailEnd len="med" w="med" type="none"/>
          </a:ln>
        </p:spPr>
      </p:cxnSp>
      <p:cxnSp>
        <p:nvCxnSpPr>
          <p:cNvPr id="199" name="Google Shape;199;p20"/>
          <p:cNvCxnSpPr>
            <a:stCxn id="194" idx="2"/>
          </p:cNvCxnSpPr>
          <p:nvPr/>
        </p:nvCxnSpPr>
        <p:spPr>
          <a:xfrm flipH="1">
            <a:off x="6121891" y="4787059"/>
            <a:ext cx="3600" cy="412800"/>
          </a:xfrm>
          <a:prstGeom prst="straightConnector1">
            <a:avLst/>
          </a:prstGeom>
          <a:noFill/>
          <a:ln cap="flat" cmpd="sng" w="28575">
            <a:solidFill>
              <a:schemeClr val="dk2"/>
            </a:solidFill>
            <a:prstDash val="solid"/>
            <a:round/>
            <a:headEnd len="med" w="med" type="none"/>
            <a:tailEnd len="med" w="med" type="none"/>
          </a:ln>
        </p:spPr>
      </p:cxnSp>
      <p:cxnSp>
        <p:nvCxnSpPr>
          <p:cNvPr id="200" name="Google Shape;200;p20"/>
          <p:cNvCxnSpPr/>
          <p:nvPr/>
        </p:nvCxnSpPr>
        <p:spPr>
          <a:xfrm>
            <a:off x="6505156" y="2890890"/>
            <a:ext cx="0" cy="0"/>
          </a:xfrm>
          <a:prstGeom prst="straightConnector1">
            <a:avLst/>
          </a:prstGeom>
          <a:noFill/>
          <a:ln cap="flat" cmpd="sng" w="9525">
            <a:solidFill>
              <a:schemeClr val="dk2"/>
            </a:solidFill>
            <a:prstDash val="solid"/>
            <a:round/>
            <a:headEnd len="med" w="med" type="none"/>
            <a:tailEnd len="med" w="med" type="none"/>
          </a:ln>
        </p:spPr>
      </p:cxnSp>
      <p:sp>
        <p:nvSpPr>
          <p:cNvPr id="201" name="Google Shape;201;p20"/>
          <p:cNvSpPr/>
          <p:nvPr/>
        </p:nvSpPr>
        <p:spPr>
          <a:xfrm>
            <a:off x="5077867" y="3272816"/>
            <a:ext cx="669000" cy="4998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grpSp>
        <p:nvGrpSpPr>
          <p:cNvPr id="202" name="Google Shape;202;p20"/>
          <p:cNvGrpSpPr/>
          <p:nvPr/>
        </p:nvGrpSpPr>
        <p:grpSpPr>
          <a:xfrm>
            <a:off x="3704276" y="2639050"/>
            <a:ext cx="501737" cy="503700"/>
            <a:chOff x="2981713" y="2670800"/>
            <a:chExt cx="501737" cy="503700"/>
          </a:xfrm>
        </p:grpSpPr>
        <p:sp>
          <p:nvSpPr>
            <p:cNvPr id="203" name="Google Shape;203;p20"/>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04" name="Google Shape;204;p20"/>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2" name="Shape 2622"/>
        <p:cNvGrpSpPr/>
        <p:nvPr/>
      </p:nvGrpSpPr>
      <p:grpSpPr>
        <a:xfrm>
          <a:off x="0" y="0"/>
          <a:ext cx="0" cy="0"/>
          <a:chOff x="0" y="0"/>
          <a:chExt cx="0" cy="0"/>
        </a:xfrm>
      </p:grpSpPr>
      <p:sp>
        <p:nvSpPr>
          <p:cNvPr id="2623" name="Google Shape;2623;p83"/>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Native - containers son </a:t>
            </a:r>
            <a:r>
              <a:rPr i="1" lang="en"/>
              <a:t>cool</a:t>
            </a:r>
            <a:r>
              <a:rPr lang="en"/>
              <a:t>, pero ...</a:t>
            </a:r>
            <a:endParaRPr/>
          </a:p>
        </p:txBody>
      </p:sp>
      <p:pic>
        <p:nvPicPr>
          <p:cNvPr id="2624" name="Google Shape;2624;p83"/>
          <p:cNvPicPr preferRelativeResize="0"/>
          <p:nvPr/>
        </p:nvPicPr>
        <p:blipFill>
          <a:blip r:embed="rId3">
            <a:alphaModFix/>
          </a:blip>
          <a:stretch>
            <a:fillRect/>
          </a:stretch>
        </p:blipFill>
        <p:spPr>
          <a:xfrm>
            <a:off x="1469975" y="969267"/>
            <a:ext cx="5381800" cy="4047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8" name="Shape 2628"/>
        <p:cNvGrpSpPr/>
        <p:nvPr/>
      </p:nvGrpSpPr>
      <p:grpSpPr>
        <a:xfrm>
          <a:off x="0" y="0"/>
          <a:ext cx="0" cy="0"/>
          <a:chOff x="0" y="0"/>
          <a:chExt cx="0" cy="0"/>
        </a:xfrm>
      </p:grpSpPr>
      <p:sp>
        <p:nvSpPr>
          <p:cNvPr id="2629" name="Google Shape;2629;p84"/>
          <p:cNvSpPr/>
          <p:nvPr/>
        </p:nvSpPr>
        <p:spPr>
          <a:xfrm>
            <a:off x="1537825" y="4532104"/>
            <a:ext cx="2174700" cy="536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Hardware</a:t>
            </a:r>
            <a:endParaRPr>
              <a:solidFill>
                <a:srgbClr val="666666"/>
              </a:solidFill>
            </a:endParaRPr>
          </a:p>
        </p:txBody>
      </p:sp>
      <p:sp>
        <p:nvSpPr>
          <p:cNvPr id="2630" name="Google Shape;2630;p84"/>
          <p:cNvSpPr/>
          <p:nvPr/>
        </p:nvSpPr>
        <p:spPr>
          <a:xfrm>
            <a:off x="1537825" y="3807641"/>
            <a:ext cx="2174700" cy="724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Kernel</a:t>
            </a:r>
            <a:endParaRPr>
              <a:solidFill>
                <a:srgbClr val="666666"/>
              </a:solidFill>
            </a:endParaRPr>
          </a:p>
        </p:txBody>
      </p:sp>
      <p:sp>
        <p:nvSpPr>
          <p:cNvPr id="2631" name="Google Shape;2631;p84"/>
          <p:cNvSpPr/>
          <p:nvPr/>
        </p:nvSpPr>
        <p:spPr>
          <a:xfrm>
            <a:off x="1537989" y="1349203"/>
            <a:ext cx="2174700" cy="13077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Apps</a:t>
            </a:r>
            <a:endParaRPr>
              <a:solidFill>
                <a:srgbClr val="666666"/>
              </a:solidFill>
            </a:endParaRPr>
          </a:p>
        </p:txBody>
      </p:sp>
      <p:sp>
        <p:nvSpPr>
          <p:cNvPr id="2632" name="Google Shape;2632;p84"/>
          <p:cNvSpPr txBox="1"/>
          <p:nvPr/>
        </p:nvSpPr>
        <p:spPr>
          <a:xfrm>
            <a:off x="1499300" y="658668"/>
            <a:ext cx="2219700" cy="8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FF"/>
                </a:solidFill>
              </a:rPr>
              <a:t>THE Monolith</a:t>
            </a:r>
            <a:endParaRPr sz="1800">
              <a:solidFill>
                <a:srgbClr val="9900FF"/>
              </a:solidFill>
            </a:endParaRPr>
          </a:p>
        </p:txBody>
      </p:sp>
      <p:sp>
        <p:nvSpPr>
          <p:cNvPr id="2633" name="Google Shape;2633;p84"/>
          <p:cNvSpPr/>
          <p:nvPr/>
        </p:nvSpPr>
        <p:spPr>
          <a:xfrm>
            <a:off x="1539706" y="3301118"/>
            <a:ext cx="2174700" cy="5067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System</a:t>
            </a:r>
            <a:endParaRPr>
              <a:solidFill>
                <a:srgbClr val="666666"/>
              </a:solidFill>
            </a:endParaRPr>
          </a:p>
        </p:txBody>
      </p:sp>
      <p:sp>
        <p:nvSpPr>
          <p:cNvPr id="2634" name="Google Shape;2634;p84"/>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un poco de arqueología ...</a:t>
            </a:r>
            <a:endParaRPr/>
          </a:p>
        </p:txBody>
      </p:sp>
      <p:sp>
        <p:nvSpPr>
          <p:cNvPr id="2635" name="Google Shape;2635;p84"/>
          <p:cNvSpPr/>
          <p:nvPr/>
        </p:nvSpPr>
        <p:spPr>
          <a:xfrm>
            <a:off x="1537989" y="2656635"/>
            <a:ext cx="2174700" cy="6471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Runtime</a:t>
            </a:r>
            <a:endParaRPr>
              <a:solidFill>
                <a:srgbClr val="666666"/>
              </a:solidFill>
            </a:endParaRPr>
          </a:p>
        </p:txBody>
      </p:sp>
      <p:sp>
        <p:nvSpPr>
          <p:cNvPr id="2636" name="Google Shape;2636;p84"/>
          <p:cNvSpPr/>
          <p:nvPr/>
        </p:nvSpPr>
        <p:spPr>
          <a:xfrm>
            <a:off x="1804030" y="1508470"/>
            <a:ext cx="630600" cy="724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637" name="Google Shape;2637;p84"/>
          <p:cNvSpPr/>
          <p:nvPr/>
        </p:nvSpPr>
        <p:spPr>
          <a:xfrm>
            <a:off x="2851907" y="1508470"/>
            <a:ext cx="630600" cy="724500"/>
          </a:xfrm>
          <a:prstGeom prst="triangle">
            <a:avLst>
              <a:gd fmla="val 50000"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2638" name="Google Shape;2638;p84"/>
          <p:cNvGraphicFramePr/>
          <p:nvPr/>
        </p:nvGraphicFramePr>
        <p:xfrm>
          <a:off x="146013" y="5199667"/>
          <a:ext cx="3000000" cy="3000000"/>
        </p:xfrm>
        <a:graphic>
          <a:graphicData uri="http://schemas.openxmlformats.org/drawingml/2006/table">
            <a:tbl>
              <a:tblPr>
                <a:noFill/>
                <a:tableStyleId>{23A7F81F-598D-4C3F-8B62-C8BEBB590C42}</a:tableStyleId>
              </a:tblPr>
              <a:tblGrid>
                <a:gridCol w="1331200"/>
                <a:gridCol w="2281275"/>
              </a:tblGrid>
              <a:tr h="277600">
                <a:tc>
                  <a:txBody>
                    <a:bodyPr/>
                    <a:lstStyle/>
                    <a:p>
                      <a:pPr indent="0" lvl="0" marL="0" rtl="0" algn="ctr">
                        <a:spcBef>
                          <a:spcPts val="0"/>
                        </a:spcBef>
                        <a:spcAft>
                          <a:spcPts val="0"/>
                        </a:spcAft>
                        <a:buNone/>
                      </a:pPr>
                      <a:r>
                        <a:rPr lang="en" sz="1500"/>
                        <a:t>platform</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t>METAL</a:t>
                      </a:r>
                      <a:r>
                        <a:rPr lang="en" sz="1500">
                          <a:solidFill>
                            <a:schemeClr val="dk1"/>
                          </a:solidFill>
                        </a:rPr>
                        <a:t> </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7600">
                <a:tc>
                  <a:txBody>
                    <a:bodyPr/>
                    <a:lstStyle/>
                    <a:p>
                      <a:pPr indent="0" lvl="0" marL="0" rtl="0" algn="ctr">
                        <a:spcBef>
                          <a:spcPts val="0"/>
                        </a:spcBef>
                        <a:spcAft>
                          <a:spcPts val="0"/>
                        </a:spcAft>
                        <a:buNone/>
                      </a:pPr>
                      <a:r>
                        <a:rPr lang="en" sz="1500"/>
                        <a:t>orchestration</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t>imperative</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277600">
                <a:tc>
                  <a:txBody>
                    <a:bodyPr/>
                    <a:lstStyle/>
                    <a:p>
                      <a:pPr indent="0" lvl="0" marL="0" rtl="0" algn="ctr">
                        <a:spcBef>
                          <a:spcPts val="0"/>
                        </a:spcBef>
                        <a:spcAft>
                          <a:spcPts val="0"/>
                        </a:spcAft>
                        <a:buNone/>
                      </a:pPr>
                      <a:r>
                        <a:rPr lang="en" sz="1500"/>
                        <a:t>tools</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500"/>
                        <a:t>human</a:t>
                      </a:r>
                      <a:r>
                        <a:rPr i="1" lang="en" sz="1500"/>
                        <a:t>, </a:t>
                      </a:r>
                      <a:r>
                        <a:rPr lang="en" sz="1500"/>
                        <a:t>scripts, ansible, chef</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bl>
          </a:graphicData>
        </a:graphic>
      </p:graphicFrame>
      <p:pic>
        <p:nvPicPr>
          <p:cNvPr id="2639" name="Google Shape;2639;p84"/>
          <p:cNvPicPr preferRelativeResize="0"/>
          <p:nvPr/>
        </p:nvPicPr>
        <p:blipFill>
          <a:blip r:embed="rId3">
            <a:alphaModFix/>
          </a:blip>
          <a:stretch>
            <a:fillRect/>
          </a:stretch>
        </p:blipFill>
        <p:spPr>
          <a:xfrm rot="2700000">
            <a:off x="3229930" y="5146200"/>
            <a:ext cx="301492" cy="4647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8"/>
                                        </p:tgtEl>
                                        <p:attrNameLst>
                                          <p:attrName>style.visibility</p:attrName>
                                        </p:attrNameLst>
                                      </p:cBhvr>
                                      <p:to>
                                        <p:strVal val="visible"/>
                                      </p:to>
                                    </p:set>
                                    <p:animEffect filter="fade" transition="in">
                                      <p:cBhvr>
                                        <p:cTn dur="1000"/>
                                        <p:tgtEl>
                                          <p:spTgt spid="2638"/>
                                        </p:tgtEl>
                                      </p:cBhvr>
                                    </p:animEffect>
                                  </p:childTnLst>
                                </p:cTn>
                              </p:par>
                              <p:par>
                                <p:cTn fill="hold" nodeType="withEffect" presetClass="entr" presetID="10" presetSubtype="0">
                                  <p:stCondLst>
                                    <p:cond delay="0"/>
                                  </p:stCondLst>
                                  <p:childTnLst>
                                    <p:set>
                                      <p:cBhvr>
                                        <p:cTn dur="1" fill="hold">
                                          <p:stCondLst>
                                            <p:cond delay="0"/>
                                          </p:stCondLst>
                                        </p:cTn>
                                        <p:tgtEl>
                                          <p:spTgt spid="2639"/>
                                        </p:tgtEl>
                                        <p:attrNameLst>
                                          <p:attrName>style.visibility</p:attrName>
                                        </p:attrNameLst>
                                      </p:cBhvr>
                                      <p:to>
                                        <p:strVal val="visible"/>
                                      </p:to>
                                    </p:set>
                                    <p:animEffect filter="fade" transition="in">
                                      <p:cBhvr>
                                        <p:cTn dur="1000"/>
                                        <p:tgtEl>
                                          <p:spTgt spid="26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85"/>
          <p:cNvSpPr/>
          <p:nvPr/>
        </p:nvSpPr>
        <p:spPr>
          <a:xfrm>
            <a:off x="2223625" y="4684504"/>
            <a:ext cx="2174700" cy="536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Hardware</a:t>
            </a:r>
            <a:endParaRPr>
              <a:solidFill>
                <a:srgbClr val="666666"/>
              </a:solidFill>
            </a:endParaRPr>
          </a:p>
        </p:txBody>
      </p:sp>
      <p:sp>
        <p:nvSpPr>
          <p:cNvPr id="2645" name="Google Shape;2645;p85"/>
          <p:cNvSpPr/>
          <p:nvPr/>
        </p:nvSpPr>
        <p:spPr>
          <a:xfrm>
            <a:off x="2223625" y="3960041"/>
            <a:ext cx="2174700" cy="724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Kernel</a:t>
            </a:r>
            <a:endParaRPr>
              <a:solidFill>
                <a:srgbClr val="666666"/>
              </a:solidFill>
            </a:endParaRPr>
          </a:p>
        </p:txBody>
      </p:sp>
      <p:sp>
        <p:nvSpPr>
          <p:cNvPr id="2646" name="Google Shape;2646;p85"/>
          <p:cNvSpPr/>
          <p:nvPr/>
        </p:nvSpPr>
        <p:spPr>
          <a:xfrm>
            <a:off x="4705181" y="1501603"/>
            <a:ext cx="2174700" cy="24456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a:t>
            </a:r>
            <a:endParaRPr>
              <a:solidFill>
                <a:srgbClr val="666666"/>
              </a:solidFill>
            </a:endParaRPr>
          </a:p>
        </p:txBody>
      </p:sp>
      <p:sp>
        <p:nvSpPr>
          <p:cNvPr id="2647" name="Google Shape;2647;p85"/>
          <p:cNvSpPr txBox="1"/>
          <p:nvPr/>
        </p:nvSpPr>
        <p:spPr>
          <a:xfrm>
            <a:off x="2185100" y="811068"/>
            <a:ext cx="2219700" cy="8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FF"/>
                </a:solidFill>
              </a:rPr>
              <a:t>THE Monolith</a:t>
            </a:r>
            <a:endParaRPr sz="1800">
              <a:solidFill>
                <a:srgbClr val="9900FF"/>
              </a:solidFill>
            </a:endParaRPr>
          </a:p>
        </p:txBody>
      </p:sp>
      <p:sp>
        <p:nvSpPr>
          <p:cNvPr id="2648" name="Google Shape;2648;p85"/>
          <p:cNvSpPr txBox="1"/>
          <p:nvPr/>
        </p:nvSpPr>
        <p:spPr>
          <a:xfrm>
            <a:off x="4916659" y="857065"/>
            <a:ext cx="1850700" cy="7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9900FF"/>
                </a:solidFill>
              </a:rPr>
              <a:t>the </a:t>
            </a:r>
            <a:r>
              <a:rPr b="1" i="1" lang="en" sz="1800">
                <a:solidFill>
                  <a:srgbClr val="9900FF"/>
                </a:solidFill>
              </a:rPr>
              <a:t>VM</a:t>
            </a:r>
            <a:r>
              <a:rPr lang="en" sz="1800">
                <a:solidFill>
                  <a:srgbClr val="9900FF"/>
                </a:solidFill>
              </a:rPr>
              <a:t>onoliths</a:t>
            </a:r>
            <a:endParaRPr sz="1800">
              <a:solidFill>
                <a:srgbClr val="9900FF"/>
              </a:solidFill>
            </a:endParaRPr>
          </a:p>
        </p:txBody>
      </p:sp>
      <p:sp>
        <p:nvSpPr>
          <p:cNvPr id="2649" name="Google Shape;2649;p85"/>
          <p:cNvSpPr/>
          <p:nvPr/>
        </p:nvSpPr>
        <p:spPr>
          <a:xfrm>
            <a:off x="5047088" y="1501603"/>
            <a:ext cx="841800" cy="11823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App</a:t>
            </a:r>
            <a:endParaRPr sz="1200">
              <a:solidFill>
                <a:srgbClr val="666666"/>
              </a:solidFill>
            </a:endParaRPr>
          </a:p>
        </p:txBody>
      </p:sp>
      <p:sp>
        <p:nvSpPr>
          <p:cNvPr id="2650" name="Google Shape;2650;p85"/>
          <p:cNvSpPr/>
          <p:nvPr/>
        </p:nvSpPr>
        <p:spPr>
          <a:xfrm>
            <a:off x="2225506" y="3453518"/>
            <a:ext cx="2174700" cy="5067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System</a:t>
            </a:r>
            <a:endParaRPr>
              <a:solidFill>
                <a:srgbClr val="666666"/>
              </a:solidFill>
            </a:endParaRPr>
          </a:p>
        </p:txBody>
      </p:sp>
      <p:sp>
        <p:nvSpPr>
          <p:cNvPr id="2651" name="Google Shape;2651;p85"/>
          <p:cNvSpPr/>
          <p:nvPr/>
        </p:nvSpPr>
        <p:spPr>
          <a:xfrm>
            <a:off x="4703300" y="4671803"/>
            <a:ext cx="2174700" cy="5364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rPr>
              <a:t>H</a:t>
            </a:r>
            <a:endParaRPr>
              <a:solidFill>
                <a:srgbClr val="666666"/>
              </a:solidFill>
            </a:endParaRPr>
          </a:p>
        </p:txBody>
      </p:sp>
      <p:sp>
        <p:nvSpPr>
          <p:cNvPr id="2652" name="Google Shape;2652;p85"/>
          <p:cNvSpPr/>
          <p:nvPr/>
        </p:nvSpPr>
        <p:spPr>
          <a:xfrm>
            <a:off x="5153880" y="1564603"/>
            <a:ext cx="630600" cy="724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653" name="Google Shape;2653;p85"/>
          <p:cNvSpPr/>
          <p:nvPr/>
        </p:nvSpPr>
        <p:spPr>
          <a:xfrm>
            <a:off x="4703300" y="3947340"/>
            <a:ext cx="2174700" cy="7245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a:solidFill>
                  <a:srgbClr val="666666"/>
                </a:solidFill>
              </a:rPr>
              <a:t>K</a:t>
            </a:r>
            <a:endParaRPr>
              <a:solidFill>
                <a:srgbClr val="666666"/>
              </a:solidFill>
            </a:endParaRPr>
          </a:p>
        </p:txBody>
      </p:sp>
      <p:sp>
        <p:nvSpPr>
          <p:cNvPr id="2654" name="Google Shape;2654;p85"/>
          <p:cNvSpPr/>
          <p:nvPr/>
        </p:nvSpPr>
        <p:spPr>
          <a:xfrm>
            <a:off x="5047025" y="4380338"/>
            <a:ext cx="841800" cy="485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en" sz="1200">
                <a:solidFill>
                  <a:srgbClr val="666666"/>
                </a:solidFill>
              </a:rPr>
              <a:t>v</a:t>
            </a:r>
            <a:r>
              <a:rPr lang="en" sz="1200">
                <a:solidFill>
                  <a:srgbClr val="666666"/>
                </a:solidFill>
              </a:rPr>
              <a:t>H</a:t>
            </a:r>
            <a:endParaRPr sz="1200">
              <a:solidFill>
                <a:srgbClr val="666666"/>
              </a:solidFill>
            </a:endParaRPr>
          </a:p>
        </p:txBody>
      </p:sp>
      <p:sp>
        <p:nvSpPr>
          <p:cNvPr id="2655" name="Google Shape;2655;p85"/>
          <p:cNvSpPr/>
          <p:nvPr/>
        </p:nvSpPr>
        <p:spPr>
          <a:xfrm>
            <a:off x="5047025" y="3725106"/>
            <a:ext cx="841800" cy="655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K</a:t>
            </a:r>
            <a:endParaRPr sz="1200">
              <a:solidFill>
                <a:srgbClr val="666666"/>
              </a:solidFill>
            </a:endParaRPr>
          </a:p>
        </p:txBody>
      </p:sp>
      <p:sp>
        <p:nvSpPr>
          <p:cNvPr id="2656" name="Google Shape;2656;p85"/>
          <p:cNvSpPr/>
          <p:nvPr/>
        </p:nvSpPr>
        <p:spPr>
          <a:xfrm>
            <a:off x="5047753" y="3266988"/>
            <a:ext cx="841800" cy="458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System</a:t>
            </a:r>
            <a:endParaRPr sz="1200">
              <a:solidFill>
                <a:srgbClr val="666666"/>
              </a:solidFill>
            </a:endParaRPr>
          </a:p>
        </p:txBody>
      </p:sp>
      <p:sp>
        <p:nvSpPr>
          <p:cNvPr id="2657" name="Google Shape;2657;p85"/>
          <p:cNvSpPr/>
          <p:nvPr/>
        </p:nvSpPr>
        <p:spPr>
          <a:xfrm>
            <a:off x="6040695" y="4380338"/>
            <a:ext cx="841800" cy="485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en" sz="1200">
                <a:solidFill>
                  <a:srgbClr val="666666"/>
                </a:solidFill>
              </a:rPr>
              <a:t>v</a:t>
            </a:r>
            <a:r>
              <a:rPr lang="en" sz="1200">
                <a:solidFill>
                  <a:srgbClr val="666666"/>
                </a:solidFill>
              </a:rPr>
              <a:t>H</a:t>
            </a:r>
            <a:endParaRPr sz="1200">
              <a:solidFill>
                <a:srgbClr val="666666"/>
              </a:solidFill>
            </a:endParaRPr>
          </a:p>
        </p:txBody>
      </p:sp>
      <p:sp>
        <p:nvSpPr>
          <p:cNvPr id="2658" name="Google Shape;2658;p85"/>
          <p:cNvSpPr/>
          <p:nvPr/>
        </p:nvSpPr>
        <p:spPr>
          <a:xfrm>
            <a:off x="6040695" y="3725106"/>
            <a:ext cx="841800" cy="655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K</a:t>
            </a:r>
            <a:endParaRPr sz="1200">
              <a:solidFill>
                <a:srgbClr val="666666"/>
              </a:solidFill>
            </a:endParaRPr>
          </a:p>
        </p:txBody>
      </p:sp>
      <p:sp>
        <p:nvSpPr>
          <p:cNvPr id="2659" name="Google Shape;2659;p85"/>
          <p:cNvSpPr/>
          <p:nvPr/>
        </p:nvSpPr>
        <p:spPr>
          <a:xfrm>
            <a:off x="6041423" y="3266988"/>
            <a:ext cx="841800" cy="458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System</a:t>
            </a:r>
            <a:endParaRPr sz="1200">
              <a:solidFill>
                <a:srgbClr val="666666"/>
              </a:solidFill>
            </a:endParaRPr>
          </a:p>
        </p:txBody>
      </p:sp>
      <p:sp>
        <p:nvSpPr>
          <p:cNvPr id="2660" name="Google Shape;2660;p85"/>
          <p:cNvSpPr/>
          <p:nvPr/>
        </p:nvSpPr>
        <p:spPr>
          <a:xfrm>
            <a:off x="5047088" y="2684094"/>
            <a:ext cx="845400" cy="5856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Runtime</a:t>
            </a:r>
            <a:endParaRPr sz="1200">
              <a:solidFill>
                <a:srgbClr val="666666"/>
              </a:solidFill>
            </a:endParaRPr>
          </a:p>
        </p:txBody>
      </p:sp>
      <p:sp>
        <p:nvSpPr>
          <p:cNvPr id="2661" name="Google Shape;2661;p85"/>
          <p:cNvSpPr/>
          <p:nvPr/>
        </p:nvSpPr>
        <p:spPr>
          <a:xfrm>
            <a:off x="6039109" y="2684094"/>
            <a:ext cx="845400" cy="5856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Runtime</a:t>
            </a:r>
            <a:endParaRPr sz="1200">
              <a:solidFill>
                <a:srgbClr val="666666"/>
              </a:solidFill>
            </a:endParaRPr>
          </a:p>
        </p:txBody>
      </p:sp>
      <p:sp>
        <p:nvSpPr>
          <p:cNvPr id="2662" name="Google Shape;2662;p85"/>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más cerca en el espacio-tiempo</a:t>
            </a:r>
            <a:endParaRPr/>
          </a:p>
        </p:txBody>
      </p:sp>
      <p:sp>
        <p:nvSpPr>
          <p:cNvPr id="2663" name="Google Shape;2663;p85"/>
          <p:cNvSpPr/>
          <p:nvPr/>
        </p:nvSpPr>
        <p:spPr>
          <a:xfrm>
            <a:off x="6037688" y="1501603"/>
            <a:ext cx="841800" cy="11823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200">
                <a:solidFill>
                  <a:srgbClr val="666666"/>
                </a:solidFill>
              </a:rPr>
              <a:t>App</a:t>
            </a:r>
            <a:endParaRPr sz="1200">
              <a:solidFill>
                <a:srgbClr val="666666"/>
              </a:solidFill>
            </a:endParaRPr>
          </a:p>
        </p:txBody>
      </p:sp>
      <p:sp>
        <p:nvSpPr>
          <p:cNvPr id="2664" name="Google Shape;2664;p85"/>
          <p:cNvSpPr/>
          <p:nvPr/>
        </p:nvSpPr>
        <p:spPr>
          <a:xfrm>
            <a:off x="6144480" y="1564603"/>
            <a:ext cx="630600" cy="724500"/>
          </a:xfrm>
          <a:prstGeom prst="triangle">
            <a:avLst>
              <a:gd fmla="val 50000" name="adj"/>
            </a:avLst>
          </a:prstGeom>
          <a:solidFill>
            <a:srgbClr val="F6B26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665" name="Google Shape;2665;p85"/>
          <p:cNvSpPr/>
          <p:nvPr/>
        </p:nvSpPr>
        <p:spPr>
          <a:xfrm>
            <a:off x="2223789" y="1501603"/>
            <a:ext cx="2174700" cy="13077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Apps</a:t>
            </a:r>
            <a:endParaRPr>
              <a:solidFill>
                <a:srgbClr val="666666"/>
              </a:solidFill>
            </a:endParaRPr>
          </a:p>
        </p:txBody>
      </p:sp>
      <p:sp>
        <p:nvSpPr>
          <p:cNvPr id="2666" name="Google Shape;2666;p85"/>
          <p:cNvSpPr/>
          <p:nvPr/>
        </p:nvSpPr>
        <p:spPr>
          <a:xfrm>
            <a:off x="2223789" y="2809035"/>
            <a:ext cx="2174700" cy="6471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666666"/>
                </a:solidFill>
              </a:rPr>
              <a:t>Runtime</a:t>
            </a:r>
            <a:endParaRPr>
              <a:solidFill>
                <a:srgbClr val="666666"/>
              </a:solidFill>
            </a:endParaRPr>
          </a:p>
        </p:txBody>
      </p:sp>
      <p:sp>
        <p:nvSpPr>
          <p:cNvPr id="2667" name="Google Shape;2667;p85"/>
          <p:cNvSpPr/>
          <p:nvPr/>
        </p:nvSpPr>
        <p:spPr>
          <a:xfrm>
            <a:off x="2489830" y="1660870"/>
            <a:ext cx="630600" cy="724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668" name="Google Shape;2668;p85"/>
          <p:cNvSpPr/>
          <p:nvPr/>
        </p:nvSpPr>
        <p:spPr>
          <a:xfrm>
            <a:off x="3537707" y="1660870"/>
            <a:ext cx="630600" cy="724500"/>
          </a:xfrm>
          <a:prstGeom prst="triangle">
            <a:avLst>
              <a:gd fmla="val 50000"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2669" name="Google Shape;2669;p85"/>
          <p:cNvGraphicFramePr/>
          <p:nvPr/>
        </p:nvGraphicFramePr>
        <p:xfrm>
          <a:off x="418363" y="5298670"/>
          <a:ext cx="3000000" cy="3000000"/>
        </p:xfrm>
        <a:graphic>
          <a:graphicData uri="http://schemas.openxmlformats.org/drawingml/2006/table">
            <a:tbl>
              <a:tblPr>
                <a:noFill/>
                <a:tableStyleId>{23A7F81F-598D-4C3F-8B62-C8BEBB590C42}</a:tableStyleId>
              </a:tblPr>
              <a:tblGrid>
                <a:gridCol w="1535125"/>
                <a:gridCol w="2630825"/>
                <a:gridCol w="2334850"/>
              </a:tblGrid>
              <a:tr h="508000">
                <a:tc>
                  <a:txBody>
                    <a:bodyPr/>
                    <a:lstStyle/>
                    <a:p>
                      <a:pPr indent="0" lvl="0" marL="0" rtl="0" algn="ctr">
                        <a:spcBef>
                          <a:spcPts val="0"/>
                        </a:spcBef>
                        <a:spcAft>
                          <a:spcPts val="0"/>
                        </a:spcAft>
                        <a:buNone/>
                      </a:pPr>
                      <a:r>
                        <a:rPr lang="en" sz="1500"/>
                        <a:t>platform</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t>METAL</a:t>
                      </a:r>
                      <a:r>
                        <a:rPr lang="en" sz="1500">
                          <a:solidFill>
                            <a:schemeClr val="dk1"/>
                          </a:solidFill>
                        </a:rPr>
                        <a:t> </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500"/>
                        <a:t>Cloud </a:t>
                      </a:r>
                      <a:r>
                        <a:rPr i="1" lang="en" sz="1500"/>
                        <a:t>Classic®</a:t>
                      </a:r>
                      <a:r>
                        <a:rPr lang="en" sz="1500"/>
                        <a:t> </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508000">
                <a:tc>
                  <a:txBody>
                    <a:bodyPr/>
                    <a:lstStyle/>
                    <a:p>
                      <a:pPr indent="0" lvl="0" marL="0" rtl="0" algn="ctr">
                        <a:spcBef>
                          <a:spcPts val="0"/>
                        </a:spcBef>
                        <a:spcAft>
                          <a:spcPts val="0"/>
                        </a:spcAft>
                        <a:buNone/>
                      </a:pPr>
                      <a:r>
                        <a:rPr lang="en" sz="1500"/>
                        <a:t>orchestration</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500"/>
                        <a:t>imperative</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500"/>
                        <a:buFont typeface="Arial"/>
                        <a:buNone/>
                      </a:pPr>
                      <a:r>
                        <a:rPr lang="en" sz="1900">
                          <a:solidFill>
                            <a:schemeClr val="dk1"/>
                          </a:solidFill>
                        </a:rPr>
                        <a:t>+= ~declarative</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508000">
                <a:tc>
                  <a:txBody>
                    <a:bodyPr/>
                    <a:lstStyle/>
                    <a:p>
                      <a:pPr indent="0" lvl="0" marL="0" rtl="0" algn="ctr">
                        <a:spcBef>
                          <a:spcPts val="0"/>
                        </a:spcBef>
                        <a:spcAft>
                          <a:spcPts val="0"/>
                        </a:spcAft>
                        <a:buNone/>
                      </a:pPr>
                      <a:r>
                        <a:rPr lang="en" sz="1500"/>
                        <a:t>tools</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500"/>
                        <a:t>human</a:t>
                      </a:r>
                      <a:r>
                        <a:rPr i="1" lang="en" sz="1500"/>
                        <a:t>, </a:t>
                      </a:r>
                      <a:r>
                        <a:rPr lang="en" sz="1500"/>
                        <a:t>scripts, ansible, chef</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609600" rtl="0" algn="l">
                        <a:spcBef>
                          <a:spcPts val="0"/>
                        </a:spcBef>
                        <a:spcAft>
                          <a:spcPts val="0"/>
                        </a:spcAft>
                        <a:buNone/>
                      </a:pPr>
                      <a:r>
                        <a:rPr lang="en" sz="1500"/>
                        <a:t>+= ~terraform</a:t>
                      </a:r>
                      <a:endParaRPr sz="15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bl>
          </a:graphicData>
        </a:graphic>
      </p:graphicFrame>
      <p:pic>
        <p:nvPicPr>
          <p:cNvPr id="2670" name="Google Shape;2670;p85"/>
          <p:cNvPicPr preferRelativeResize="0"/>
          <p:nvPr/>
        </p:nvPicPr>
        <p:blipFill>
          <a:blip r:embed="rId3">
            <a:alphaModFix/>
          </a:blip>
          <a:stretch>
            <a:fillRect/>
          </a:stretch>
        </p:blipFill>
        <p:spPr>
          <a:xfrm rot="2700000">
            <a:off x="3839530" y="5095400"/>
            <a:ext cx="301492" cy="464728"/>
          </a:xfrm>
          <a:prstGeom prst="rect">
            <a:avLst/>
          </a:prstGeom>
          <a:noFill/>
          <a:ln>
            <a:noFill/>
          </a:ln>
        </p:spPr>
      </p:pic>
      <p:pic>
        <p:nvPicPr>
          <p:cNvPr id="2671" name="Google Shape;2671;p85"/>
          <p:cNvPicPr preferRelativeResize="0"/>
          <p:nvPr/>
        </p:nvPicPr>
        <p:blipFill>
          <a:blip r:embed="rId4">
            <a:alphaModFix/>
          </a:blip>
          <a:stretch>
            <a:fillRect/>
          </a:stretch>
        </p:blipFill>
        <p:spPr>
          <a:xfrm>
            <a:off x="6448975" y="5095467"/>
            <a:ext cx="402300" cy="40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9"/>
                                        </p:tgtEl>
                                        <p:attrNameLst>
                                          <p:attrName>style.visibility</p:attrName>
                                        </p:attrNameLst>
                                      </p:cBhvr>
                                      <p:to>
                                        <p:strVal val="visible"/>
                                      </p:to>
                                    </p:set>
                                    <p:animEffect filter="fade" transition="in">
                                      <p:cBhvr>
                                        <p:cTn dur="1000"/>
                                        <p:tgtEl>
                                          <p:spTgt spid="2669"/>
                                        </p:tgtEl>
                                      </p:cBhvr>
                                    </p:animEffect>
                                  </p:childTnLst>
                                </p:cTn>
                              </p:par>
                              <p:par>
                                <p:cTn fill="hold" nodeType="withEffect" presetClass="entr" presetID="10" presetSubtype="0">
                                  <p:stCondLst>
                                    <p:cond delay="0"/>
                                  </p:stCondLst>
                                  <p:childTnLst>
                                    <p:set>
                                      <p:cBhvr>
                                        <p:cTn dur="1" fill="hold">
                                          <p:stCondLst>
                                            <p:cond delay="0"/>
                                          </p:stCondLst>
                                        </p:cTn>
                                        <p:tgtEl>
                                          <p:spTgt spid="2670"/>
                                        </p:tgtEl>
                                        <p:attrNameLst>
                                          <p:attrName>style.visibility</p:attrName>
                                        </p:attrNameLst>
                                      </p:cBhvr>
                                      <p:to>
                                        <p:strVal val="visible"/>
                                      </p:to>
                                    </p:set>
                                    <p:animEffect filter="fade" transition="in">
                                      <p:cBhvr>
                                        <p:cTn dur="1000"/>
                                        <p:tgtEl>
                                          <p:spTgt spid="2670"/>
                                        </p:tgtEl>
                                      </p:cBhvr>
                                    </p:animEffect>
                                  </p:childTnLst>
                                </p:cTn>
                              </p:par>
                              <p:par>
                                <p:cTn fill="hold" nodeType="withEffect" presetClass="entr" presetID="10" presetSubtype="0">
                                  <p:stCondLst>
                                    <p:cond delay="0"/>
                                  </p:stCondLst>
                                  <p:childTnLst>
                                    <p:set>
                                      <p:cBhvr>
                                        <p:cTn dur="1" fill="hold">
                                          <p:stCondLst>
                                            <p:cond delay="0"/>
                                          </p:stCondLst>
                                        </p:cTn>
                                        <p:tgtEl>
                                          <p:spTgt spid="2671"/>
                                        </p:tgtEl>
                                        <p:attrNameLst>
                                          <p:attrName>style.visibility</p:attrName>
                                        </p:attrNameLst>
                                      </p:cBhvr>
                                      <p:to>
                                        <p:strVal val="visible"/>
                                      </p:to>
                                    </p:set>
                                    <p:animEffect filter="fade" transition="in">
                                      <p:cBhvr>
                                        <p:cTn dur="1000"/>
                                        <p:tgtEl>
                                          <p:spTgt spid="267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5" name="Shape 2675"/>
        <p:cNvGrpSpPr/>
        <p:nvPr/>
      </p:nvGrpSpPr>
      <p:grpSpPr>
        <a:xfrm>
          <a:off x="0" y="0"/>
          <a:ext cx="0" cy="0"/>
          <a:chOff x="0" y="0"/>
          <a:chExt cx="0" cy="0"/>
        </a:xfrm>
      </p:grpSpPr>
      <p:sp>
        <p:nvSpPr>
          <p:cNvPr id="2676" name="Google Shape;2676;p86"/>
          <p:cNvSpPr txBox="1"/>
          <p:nvPr/>
        </p:nvSpPr>
        <p:spPr>
          <a:xfrm>
            <a:off x="6711968" y="713269"/>
            <a:ext cx="1792500" cy="55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Containers</a:t>
            </a:r>
            <a:endParaRPr>
              <a:solidFill>
                <a:srgbClr val="9900FF"/>
              </a:solidFill>
            </a:endParaRPr>
          </a:p>
        </p:txBody>
      </p:sp>
      <p:sp>
        <p:nvSpPr>
          <p:cNvPr id="2677" name="Google Shape;2677;p86"/>
          <p:cNvSpPr/>
          <p:nvPr/>
        </p:nvSpPr>
        <p:spPr>
          <a:xfrm>
            <a:off x="6490409" y="3986617"/>
            <a:ext cx="1898100" cy="4524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H</a:t>
            </a:r>
            <a:endParaRPr sz="1100">
              <a:solidFill>
                <a:srgbClr val="666666"/>
              </a:solidFill>
            </a:endParaRPr>
          </a:p>
        </p:txBody>
      </p:sp>
      <p:sp>
        <p:nvSpPr>
          <p:cNvPr id="2678" name="Google Shape;2678;p86"/>
          <p:cNvSpPr/>
          <p:nvPr/>
        </p:nvSpPr>
        <p:spPr>
          <a:xfrm>
            <a:off x="6490409" y="3375814"/>
            <a:ext cx="1898100" cy="6105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K</a:t>
            </a:r>
            <a:endParaRPr sz="1100">
              <a:solidFill>
                <a:srgbClr val="666666"/>
              </a:solidFill>
            </a:endParaRPr>
          </a:p>
        </p:txBody>
      </p:sp>
      <p:sp>
        <p:nvSpPr>
          <p:cNvPr id="2679" name="Google Shape;2679;p86"/>
          <p:cNvSpPr/>
          <p:nvPr/>
        </p:nvSpPr>
        <p:spPr>
          <a:xfrm>
            <a:off x="6492051" y="1313786"/>
            <a:ext cx="1898100" cy="20619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t>
            </a:r>
            <a:endParaRPr sz="1100">
              <a:solidFill>
                <a:srgbClr val="666666"/>
              </a:solidFill>
            </a:endParaRPr>
          </a:p>
        </p:txBody>
      </p:sp>
      <p:sp>
        <p:nvSpPr>
          <p:cNvPr id="2680" name="Google Shape;2680;p86"/>
          <p:cNvSpPr/>
          <p:nvPr/>
        </p:nvSpPr>
        <p:spPr>
          <a:xfrm>
            <a:off x="6716640" y="2298701"/>
            <a:ext cx="738000" cy="4524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2681" name="Google Shape;2681;p86"/>
          <p:cNvSpPr/>
          <p:nvPr/>
        </p:nvSpPr>
        <p:spPr>
          <a:xfrm>
            <a:off x="7650465" y="2298701"/>
            <a:ext cx="738000" cy="4524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2682" name="Google Shape;2682;p86"/>
          <p:cNvSpPr/>
          <p:nvPr/>
        </p:nvSpPr>
        <p:spPr>
          <a:xfrm>
            <a:off x="6511935" y="2775749"/>
            <a:ext cx="1898100" cy="610500"/>
          </a:xfrm>
          <a:prstGeom prst="rect">
            <a:avLst/>
          </a:prstGeom>
          <a:noFill/>
          <a:ln cap="flat" cmpd="sng" w="9525">
            <a:solidFill>
              <a:srgbClr val="999999"/>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System</a:t>
            </a:r>
            <a:endParaRPr sz="1100">
              <a:solidFill>
                <a:srgbClr val="666666"/>
              </a:solidFill>
            </a:endParaRPr>
          </a:p>
        </p:txBody>
      </p:sp>
      <p:sp>
        <p:nvSpPr>
          <p:cNvPr id="2683" name="Google Shape;2683;p86"/>
          <p:cNvSpPr/>
          <p:nvPr/>
        </p:nvSpPr>
        <p:spPr>
          <a:xfrm>
            <a:off x="1672025" y="3979004"/>
            <a:ext cx="1898100" cy="4524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Hardware</a:t>
            </a:r>
            <a:endParaRPr sz="1100">
              <a:solidFill>
                <a:srgbClr val="666666"/>
              </a:solidFill>
            </a:endParaRPr>
          </a:p>
        </p:txBody>
      </p:sp>
      <p:sp>
        <p:nvSpPr>
          <p:cNvPr id="2684" name="Google Shape;2684;p86"/>
          <p:cNvSpPr/>
          <p:nvPr/>
        </p:nvSpPr>
        <p:spPr>
          <a:xfrm>
            <a:off x="1672025" y="3368201"/>
            <a:ext cx="1898100" cy="6105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Kernel</a:t>
            </a:r>
            <a:endParaRPr sz="1100">
              <a:solidFill>
                <a:srgbClr val="666666"/>
              </a:solidFill>
            </a:endParaRPr>
          </a:p>
        </p:txBody>
      </p:sp>
      <p:sp>
        <p:nvSpPr>
          <p:cNvPr id="2685" name="Google Shape;2685;p86"/>
          <p:cNvSpPr txBox="1"/>
          <p:nvPr/>
        </p:nvSpPr>
        <p:spPr>
          <a:xfrm>
            <a:off x="1638400" y="713267"/>
            <a:ext cx="1937700" cy="70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THE Monolith</a:t>
            </a:r>
            <a:endParaRPr>
              <a:solidFill>
                <a:srgbClr val="9900FF"/>
              </a:solidFill>
            </a:endParaRPr>
          </a:p>
        </p:txBody>
      </p:sp>
      <p:sp>
        <p:nvSpPr>
          <p:cNvPr id="2686" name="Google Shape;2686;p86"/>
          <p:cNvSpPr/>
          <p:nvPr/>
        </p:nvSpPr>
        <p:spPr>
          <a:xfrm>
            <a:off x="1673667" y="2941145"/>
            <a:ext cx="1898100" cy="428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System</a:t>
            </a:r>
            <a:endParaRPr sz="1100">
              <a:solidFill>
                <a:srgbClr val="666666"/>
              </a:solidFill>
            </a:endParaRPr>
          </a:p>
        </p:txBody>
      </p:sp>
      <p:graphicFrame>
        <p:nvGraphicFramePr>
          <p:cNvPr id="2687" name="Google Shape;2687;p86"/>
          <p:cNvGraphicFramePr/>
          <p:nvPr/>
        </p:nvGraphicFramePr>
        <p:xfrm>
          <a:off x="-6387" y="4643400"/>
          <a:ext cx="3000000" cy="3000000"/>
        </p:xfrm>
        <a:graphic>
          <a:graphicData uri="http://schemas.openxmlformats.org/drawingml/2006/table">
            <a:tbl>
              <a:tblPr>
                <a:noFill/>
                <a:tableStyleId>{23A7F81F-598D-4C3F-8B62-C8BEBB590C42}</a:tableStyleId>
              </a:tblPr>
              <a:tblGrid>
                <a:gridCol w="1488125"/>
                <a:gridCol w="2550225"/>
                <a:gridCol w="2263325"/>
                <a:gridCol w="2397875"/>
              </a:tblGrid>
              <a:tr h="545875">
                <a:tc>
                  <a:txBody>
                    <a:bodyPr/>
                    <a:lstStyle/>
                    <a:p>
                      <a:pPr indent="0" lvl="0" marL="0" rtl="0" algn="ctr">
                        <a:spcBef>
                          <a:spcPts val="0"/>
                        </a:spcBef>
                        <a:spcAft>
                          <a:spcPts val="0"/>
                        </a:spcAft>
                        <a:buNone/>
                      </a:pPr>
                      <a:r>
                        <a:rPr lang="en" sz="1900"/>
                        <a:t>platform</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900"/>
                        <a:t>METAL</a:t>
                      </a:r>
                      <a:r>
                        <a:rPr lang="en" sz="1900">
                          <a:solidFill>
                            <a:schemeClr val="dk1"/>
                          </a:solidFill>
                        </a:rPr>
                        <a:t> </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Cloud </a:t>
                      </a:r>
                      <a:r>
                        <a:rPr i="1" lang="en" sz="1900"/>
                        <a:t>Classic®</a:t>
                      </a:r>
                      <a:r>
                        <a:rPr lang="en" sz="1900"/>
                        <a:t> </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Cloud </a:t>
                      </a:r>
                      <a:r>
                        <a:rPr i="1" lang="en" sz="1900"/>
                        <a:t>Native</a:t>
                      </a:r>
                      <a:endParaRPr i="1"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508000">
                <a:tc>
                  <a:txBody>
                    <a:bodyPr/>
                    <a:lstStyle/>
                    <a:p>
                      <a:pPr indent="0" lvl="0" marL="0" rtl="0" algn="ctr">
                        <a:spcBef>
                          <a:spcPts val="0"/>
                        </a:spcBef>
                        <a:spcAft>
                          <a:spcPts val="0"/>
                        </a:spcAft>
                        <a:buNone/>
                      </a:pPr>
                      <a:r>
                        <a:rPr lang="en" sz="1900"/>
                        <a:t>orchestration</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lang="en" sz="1900"/>
                        <a:t>imperative</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 ~declarative</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declarative</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r h="508000">
                <a:tc>
                  <a:txBody>
                    <a:bodyPr/>
                    <a:lstStyle/>
                    <a:p>
                      <a:pPr indent="0" lvl="0" marL="0" rtl="0" algn="ctr">
                        <a:spcBef>
                          <a:spcPts val="0"/>
                        </a:spcBef>
                        <a:spcAft>
                          <a:spcPts val="0"/>
                        </a:spcAft>
                        <a:buNone/>
                      </a:pPr>
                      <a:r>
                        <a:rPr lang="en" sz="1900"/>
                        <a:t>tools</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EFEFEF"/>
                    </a:solidFill>
                  </a:tcPr>
                </a:tc>
                <a:tc>
                  <a:txBody>
                    <a:bodyPr/>
                    <a:lstStyle/>
                    <a:p>
                      <a:pPr indent="0" lvl="0" marL="0" rtl="0" algn="ctr">
                        <a:spcBef>
                          <a:spcPts val="0"/>
                        </a:spcBef>
                        <a:spcAft>
                          <a:spcPts val="0"/>
                        </a:spcAft>
                        <a:buNone/>
                      </a:pPr>
                      <a:r>
                        <a:rPr b="1" i="1" lang="en" sz="1900"/>
                        <a:t>human</a:t>
                      </a:r>
                      <a:r>
                        <a:rPr i="1" lang="en" sz="1900"/>
                        <a:t>, </a:t>
                      </a:r>
                      <a:r>
                        <a:rPr lang="en" sz="1900"/>
                        <a:t>scripts, ansible, chef</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609600" rtl="0" algn="l">
                        <a:spcBef>
                          <a:spcPts val="0"/>
                        </a:spcBef>
                        <a:spcAft>
                          <a:spcPts val="0"/>
                        </a:spcAft>
                        <a:buNone/>
                      </a:pPr>
                      <a:r>
                        <a:rPr lang="en" sz="1900">
                          <a:solidFill>
                            <a:schemeClr val="dk1"/>
                          </a:solidFill>
                        </a:rPr>
                        <a:t>+=</a:t>
                      </a:r>
                      <a:r>
                        <a:rPr lang="en" sz="1900"/>
                        <a:t>  ~terraform</a:t>
                      </a:r>
                      <a:endParaRPr sz="19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tcPr>
                </a:tc>
                <a:tc>
                  <a:txBody>
                    <a:bodyPr/>
                    <a:lstStyle/>
                    <a:p>
                      <a:pPr indent="0" lvl="0" marL="0" rtl="0" algn="ctr">
                        <a:spcBef>
                          <a:spcPts val="0"/>
                        </a:spcBef>
                        <a:spcAft>
                          <a:spcPts val="0"/>
                        </a:spcAft>
                        <a:buNone/>
                      </a:pPr>
                      <a:r>
                        <a:rPr lang="en" sz="1900"/>
                        <a:t>Kubernetes, </a:t>
                      </a:r>
                      <a:r>
                        <a:rPr lang="en" sz="1100"/>
                        <a:t>Docker SWarm</a:t>
                      </a:r>
                      <a:endParaRPr sz="1100"/>
                    </a:p>
                  </a:txBody>
                  <a:tcPr marT="121900" marB="121900" marR="91425" marL="91425">
                    <a:lnL cap="flat" cmpd="sng" w="9525">
                      <a:solidFill>
                        <a:srgbClr val="F3F3F3"/>
                      </a:solidFill>
                      <a:prstDash val="solid"/>
                      <a:round/>
                      <a:headEnd len="sm" w="sm" type="none"/>
                      <a:tailEnd len="sm" w="sm" type="none"/>
                    </a:lnL>
                    <a:lnR cap="flat" cmpd="sng" w="9525">
                      <a:solidFill>
                        <a:srgbClr val="F3F3F3"/>
                      </a:solidFill>
                      <a:prstDash val="solid"/>
                      <a:round/>
                      <a:headEnd len="sm" w="sm" type="none"/>
                      <a:tailEnd len="sm" w="sm" type="none"/>
                    </a:lnR>
                    <a:lnT cap="flat" cmpd="sng" w="9525">
                      <a:solidFill>
                        <a:srgbClr val="F3F3F3"/>
                      </a:solidFill>
                      <a:prstDash val="solid"/>
                      <a:round/>
                      <a:headEnd len="sm" w="sm" type="none"/>
                      <a:tailEnd len="sm" w="sm" type="none"/>
                    </a:lnT>
                    <a:lnB cap="flat" cmpd="sng" w="9525">
                      <a:solidFill>
                        <a:srgbClr val="F3F3F3"/>
                      </a:solidFill>
                      <a:prstDash val="solid"/>
                      <a:round/>
                      <a:headEnd len="sm" w="sm" type="none"/>
                      <a:tailEnd len="sm" w="sm" type="none"/>
                    </a:lnB>
                    <a:solidFill>
                      <a:srgbClr val="D9EAD3"/>
                    </a:solidFill>
                  </a:tcPr>
                </a:tc>
              </a:tr>
            </a:tbl>
          </a:graphicData>
        </a:graphic>
      </p:graphicFrame>
      <p:sp>
        <p:nvSpPr>
          <p:cNvPr id="2688" name="Google Shape;2688;p86"/>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desengrasándonos del sistema</a:t>
            </a:r>
            <a:endParaRPr/>
          </a:p>
        </p:txBody>
      </p:sp>
      <p:sp>
        <p:nvSpPr>
          <p:cNvPr id="2689" name="Google Shape;2689;p86"/>
          <p:cNvSpPr/>
          <p:nvPr/>
        </p:nvSpPr>
        <p:spPr>
          <a:xfrm>
            <a:off x="6720179" y="1308342"/>
            <a:ext cx="734700" cy="9972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a:t>
            </a:r>
            <a:endParaRPr sz="1100">
              <a:solidFill>
                <a:srgbClr val="666666"/>
              </a:solidFill>
            </a:endParaRPr>
          </a:p>
        </p:txBody>
      </p:sp>
      <p:sp>
        <p:nvSpPr>
          <p:cNvPr id="2690" name="Google Shape;2690;p86"/>
          <p:cNvSpPr/>
          <p:nvPr/>
        </p:nvSpPr>
        <p:spPr>
          <a:xfrm>
            <a:off x="6823386" y="1348581"/>
            <a:ext cx="550200" cy="610500"/>
          </a:xfrm>
          <a:prstGeom prst="triangle">
            <a:avLst>
              <a:gd fmla="val 50000" name="adj"/>
            </a:avLst>
          </a:prstGeom>
          <a:solidFill>
            <a:srgbClr val="93C47D"/>
          </a:solidFill>
          <a:ln cap="flat" cmpd="sng" w="9525">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2691" name="Google Shape;2691;p86"/>
          <p:cNvSpPr/>
          <p:nvPr/>
        </p:nvSpPr>
        <p:spPr>
          <a:xfrm>
            <a:off x="7651291" y="1308342"/>
            <a:ext cx="734700" cy="9972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a:t>
            </a:r>
            <a:endParaRPr sz="1100">
              <a:solidFill>
                <a:srgbClr val="666666"/>
              </a:solidFill>
            </a:endParaRPr>
          </a:p>
        </p:txBody>
      </p:sp>
      <p:sp>
        <p:nvSpPr>
          <p:cNvPr id="2692" name="Google Shape;2692;p86"/>
          <p:cNvSpPr/>
          <p:nvPr/>
        </p:nvSpPr>
        <p:spPr>
          <a:xfrm>
            <a:off x="7754498" y="1348581"/>
            <a:ext cx="550200" cy="610500"/>
          </a:xfrm>
          <a:prstGeom prst="triangle">
            <a:avLst>
              <a:gd fmla="val 50000" name="adj"/>
            </a:avLst>
          </a:prstGeom>
          <a:solidFill>
            <a:srgbClr val="F1C232"/>
          </a:solidFill>
          <a:ln cap="flat" cmpd="sng" w="9525">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2693" name="Google Shape;2693;p86"/>
          <p:cNvSpPr/>
          <p:nvPr/>
        </p:nvSpPr>
        <p:spPr>
          <a:xfrm>
            <a:off x="1672168" y="1295465"/>
            <a:ext cx="1898100" cy="11028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Apps</a:t>
            </a:r>
            <a:endParaRPr sz="1100">
              <a:solidFill>
                <a:srgbClr val="666666"/>
              </a:solidFill>
            </a:endParaRPr>
          </a:p>
        </p:txBody>
      </p:sp>
      <p:sp>
        <p:nvSpPr>
          <p:cNvPr id="2694" name="Google Shape;2694;p86"/>
          <p:cNvSpPr/>
          <p:nvPr/>
        </p:nvSpPr>
        <p:spPr>
          <a:xfrm>
            <a:off x="1672168" y="2397775"/>
            <a:ext cx="1898100" cy="5460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2695" name="Google Shape;2695;p86"/>
          <p:cNvSpPr/>
          <p:nvPr/>
        </p:nvSpPr>
        <p:spPr>
          <a:xfrm>
            <a:off x="1904371" y="1429744"/>
            <a:ext cx="550200" cy="610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2696" name="Google Shape;2696;p86"/>
          <p:cNvSpPr/>
          <p:nvPr/>
        </p:nvSpPr>
        <p:spPr>
          <a:xfrm>
            <a:off x="2818966" y="1429744"/>
            <a:ext cx="550200" cy="610500"/>
          </a:xfrm>
          <a:prstGeom prst="triangle">
            <a:avLst>
              <a:gd fmla="val 50000"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2697" name="Google Shape;2697;p86"/>
          <p:cNvSpPr/>
          <p:nvPr/>
        </p:nvSpPr>
        <p:spPr>
          <a:xfrm>
            <a:off x="4170487" y="1295465"/>
            <a:ext cx="1898100" cy="20619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t>
            </a:r>
            <a:endParaRPr sz="1100">
              <a:solidFill>
                <a:srgbClr val="666666"/>
              </a:solidFill>
            </a:endParaRPr>
          </a:p>
        </p:txBody>
      </p:sp>
      <p:sp>
        <p:nvSpPr>
          <p:cNvPr id="2698" name="Google Shape;2698;p86"/>
          <p:cNvSpPr txBox="1"/>
          <p:nvPr/>
        </p:nvSpPr>
        <p:spPr>
          <a:xfrm>
            <a:off x="4355067" y="752047"/>
            <a:ext cx="1615200" cy="6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9900FF"/>
                </a:solidFill>
              </a:rPr>
              <a:t>The </a:t>
            </a:r>
            <a:r>
              <a:rPr b="1" i="1" lang="en">
                <a:solidFill>
                  <a:srgbClr val="9900FF"/>
                </a:solidFill>
              </a:rPr>
              <a:t>VM</a:t>
            </a:r>
            <a:r>
              <a:rPr lang="en">
                <a:solidFill>
                  <a:srgbClr val="9900FF"/>
                </a:solidFill>
              </a:rPr>
              <a:t>onoliths</a:t>
            </a:r>
            <a:endParaRPr>
              <a:solidFill>
                <a:srgbClr val="9900FF"/>
              </a:solidFill>
            </a:endParaRPr>
          </a:p>
        </p:txBody>
      </p:sp>
      <p:sp>
        <p:nvSpPr>
          <p:cNvPr id="2699" name="Google Shape;2699;p86"/>
          <p:cNvSpPr/>
          <p:nvPr/>
        </p:nvSpPr>
        <p:spPr>
          <a:xfrm>
            <a:off x="4468906" y="1295465"/>
            <a:ext cx="734700" cy="9972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a:t>
            </a:r>
            <a:endParaRPr sz="1100">
              <a:solidFill>
                <a:srgbClr val="666666"/>
              </a:solidFill>
            </a:endParaRPr>
          </a:p>
        </p:txBody>
      </p:sp>
      <p:sp>
        <p:nvSpPr>
          <p:cNvPr id="2700" name="Google Shape;2700;p86"/>
          <p:cNvSpPr/>
          <p:nvPr/>
        </p:nvSpPr>
        <p:spPr>
          <a:xfrm>
            <a:off x="4168845" y="3968296"/>
            <a:ext cx="1898100" cy="4524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rgbClr val="666666"/>
                </a:solidFill>
              </a:rPr>
              <a:t>H</a:t>
            </a:r>
            <a:endParaRPr sz="1100">
              <a:solidFill>
                <a:srgbClr val="666666"/>
              </a:solidFill>
            </a:endParaRPr>
          </a:p>
        </p:txBody>
      </p:sp>
      <p:sp>
        <p:nvSpPr>
          <p:cNvPr id="2701" name="Google Shape;2701;p86"/>
          <p:cNvSpPr/>
          <p:nvPr/>
        </p:nvSpPr>
        <p:spPr>
          <a:xfrm>
            <a:off x="4562115" y="1348581"/>
            <a:ext cx="550200" cy="6105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sp>
        <p:nvSpPr>
          <p:cNvPr id="2702" name="Google Shape;2702;p86"/>
          <p:cNvSpPr/>
          <p:nvPr/>
        </p:nvSpPr>
        <p:spPr>
          <a:xfrm>
            <a:off x="4168845" y="3357493"/>
            <a:ext cx="1898100" cy="610500"/>
          </a:xfrm>
          <a:prstGeom prst="rect">
            <a:avLst/>
          </a:prstGeom>
          <a:noFill/>
          <a:ln cap="flat" cmpd="sng" w="9525">
            <a:solidFill>
              <a:srgbClr val="B7B7B7"/>
            </a:solidFill>
            <a:prstDash val="dot"/>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100">
                <a:solidFill>
                  <a:srgbClr val="666666"/>
                </a:solidFill>
              </a:rPr>
              <a:t>K</a:t>
            </a:r>
            <a:endParaRPr sz="1100">
              <a:solidFill>
                <a:srgbClr val="666666"/>
              </a:solidFill>
            </a:endParaRPr>
          </a:p>
        </p:txBody>
      </p:sp>
      <p:sp>
        <p:nvSpPr>
          <p:cNvPr id="2703" name="Google Shape;2703;p86"/>
          <p:cNvSpPr/>
          <p:nvPr/>
        </p:nvSpPr>
        <p:spPr>
          <a:xfrm>
            <a:off x="4468851" y="3722558"/>
            <a:ext cx="734700" cy="4092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en" sz="1100">
                <a:solidFill>
                  <a:srgbClr val="666666"/>
                </a:solidFill>
              </a:rPr>
              <a:t>v</a:t>
            </a:r>
            <a:r>
              <a:rPr lang="en" sz="1100">
                <a:solidFill>
                  <a:srgbClr val="666666"/>
                </a:solidFill>
              </a:rPr>
              <a:t>H</a:t>
            </a:r>
            <a:endParaRPr sz="1100">
              <a:solidFill>
                <a:srgbClr val="666666"/>
              </a:solidFill>
            </a:endParaRPr>
          </a:p>
        </p:txBody>
      </p:sp>
      <p:sp>
        <p:nvSpPr>
          <p:cNvPr id="2704" name="Google Shape;2704;p86"/>
          <p:cNvSpPr/>
          <p:nvPr/>
        </p:nvSpPr>
        <p:spPr>
          <a:xfrm>
            <a:off x="4468851" y="3170125"/>
            <a:ext cx="734700" cy="5529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K</a:t>
            </a:r>
            <a:endParaRPr sz="1100">
              <a:solidFill>
                <a:srgbClr val="666666"/>
              </a:solidFill>
            </a:endParaRPr>
          </a:p>
        </p:txBody>
      </p:sp>
      <p:sp>
        <p:nvSpPr>
          <p:cNvPr id="2705" name="Google Shape;2705;p86"/>
          <p:cNvSpPr/>
          <p:nvPr/>
        </p:nvSpPr>
        <p:spPr>
          <a:xfrm>
            <a:off x="4469486" y="2783880"/>
            <a:ext cx="734700" cy="386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System</a:t>
            </a:r>
            <a:endParaRPr sz="1100">
              <a:solidFill>
                <a:srgbClr val="666666"/>
              </a:solidFill>
            </a:endParaRPr>
          </a:p>
        </p:txBody>
      </p:sp>
      <p:sp>
        <p:nvSpPr>
          <p:cNvPr id="2706" name="Google Shape;2706;p86"/>
          <p:cNvSpPr/>
          <p:nvPr/>
        </p:nvSpPr>
        <p:spPr>
          <a:xfrm>
            <a:off x="5336134" y="3722558"/>
            <a:ext cx="734700" cy="4092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i="1" lang="en" sz="1100">
                <a:solidFill>
                  <a:srgbClr val="666666"/>
                </a:solidFill>
              </a:rPr>
              <a:t>v</a:t>
            </a:r>
            <a:r>
              <a:rPr lang="en" sz="1100">
                <a:solidFill>
                  <a:srgbClr val="666666"/>
                </a:solidFill>
              </a:rPr>
              <a:t>H</a:t>
            </a:r>
            <a:endParaRPr sz="1100">
              <a:solidFill>
                <a:srgbClr val="666666"/>
              </a:solidFill>
            </a:endParaRPr>
          </a:p>
        </p:txBody>
      </p:sp>
      <p:sp>
        <p:nvSpPr>
          <p:cNvPr id="2707" name="Google Shape;2707;p86"/>
          <p:cNvSpPr/>
          <p:nvPr/>
        </p:nvSpPr>
        <p:spPr>
          <a:xfrm>
            <a:off x="5336134" y="3170125"/>
            <a:ext cx="734700" cy="5529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K</a:t>
            </a:r>
            <a:endParaRPr sz="1100">
              <a:solidFill>
                <a:srgbClr val="666666"/>
              </a:solidFill>
            </a:endParaRPr>
          </a:p>
        </p:txBody>
      </p:sp>
      <p:sp>
        <p:nvSpPr>
          <p:cNvPr id="2708" name="Google Shape;2708;p86"/>
          <p:cNvSpPr/>
          <p:nvPr/>
        </p:nvSpPr>
        <p:spPr>
          <a:xfrm>
            <a:off x="5336769" y="2783880"/>
            <a:ext cx="734700" cy="386100"/>
          </a:xfrm>
          <a:prstGeom prst="rect">
            <a:avLst/>
          </a:prstGeom>
          <a:noFill/>
          <a:ln cap="flat" cmpd="sng" w="19050">
            <a:solidFill>
              <a:srgbClr val="D9D2E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System</a:t>
            </a:r>
            <a:endParaRPr sz="1100">
              <a:solidFill>
                <a:srgbClr val="666666"/>
              </a:solidFill>
            </a:endParaRPr>
          </a:p>
        </p:txBody>
      </p:sp>
      <p:sp>
        <p:nvSpPr>
          <p:cNvPr id="2709" name="Google Shape;2709;p86"/>
          <p:cNvSpPr/>
          <p:nvPr/>
        </p:nvSpPr>
        <p:spPr>
          <a:xfrm>
            <a:off x="4468906" y="2292436"/>
            <a:ext cx="738000" cy="4935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2710" name="Google Shape;2710;p86"/>
          <p:cNvSpPr/>
          <p:nvPr/>
        </p:nvSpPr>
        <p:spPr>
          <a:xfrm>
            <a:off x="5334750" y="2292436"/>
            <a:ext cx="738000" cy="4935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Runtime</a:t>
            </a:r>
            <a:endParaRPr sz="1100">
              <a:solidFill>
                <a:srgbClr val="666666"/>
              </a:solidFill>
            </a:endParaRPr>
          </a:p>
        </p:txBody>
      </p:sp>
      <p:sp>
        <p:nvSpPr>
          <p:cNvPr id="2711" name="Google Shape;2711;p86"/>
          <p:cNvSpPr/>
          <p:nvPr/>
        </p:nvSpPr>
        <p:spPr>
          <a:xfrm>
            <a:off x="5333510" y="1295465"/>
            <a:ext cx="734700" cy="997200"/>
          </a:xfrm>
          <a:prstGeom prst="rect">
            <a:avLst/>
          </a:prstGeom>
          <a:noFill/>
          <a:ln cap="flat" cmpd="sng" w="19050">
            <a:solidFill>
              <a:srgbClr val="434343"/>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666666"/>
                </a:solidFill>
              </a:rPr>
              <a:t>App</a:t>
            </a:r>
            <a:endParaRPr sz="1100">
              <a:solidFill>
                <a:srgbClr val="666666"/>
              </a:solidFill>
            </a:endParaRPr>
          </a:p>
        </p:txBody>
      </p:sp>
      <p:sp>
        <p:nvSpPr>
          <p:cNvPr id="2712" name="Google Shape;2712;p86"/>
          <p:cNvSpPr/>
          <p:nvPr/>
        </p:nvSpPr>
        <p:spPr>
          <a:xfrm>
            <a:off x="5426719" y="1348581"/>
            <a:ext cx="550200" cy="610500"/>
          </a:xfrm>
          <a:prstGeom prst="triangle">
            <a:avLst>
              <a:gd fmla="val 50000" name="adj"/>
            </a:avLst>
          </a:prstGeom>
          <a:solidFill>
            <a:srgbClr val="F6B26B"/>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pic>
        <p:nvPicPr>
          <p:cNvPr id="2713" name="Google Shape;2713;p86"/>
          <p:cNvPicPr preferRelativeResize="0"/>
          <p:nvPr/>
        </p:nvPicPr>
        <p:blipFill>
          <a:blip r:embed="rId3">
            <a:alphaModFix/>
          </a:blip>
          <a:stretch>
            <a:fillRect/>
          </a:stretch>
        </p:blipFill>
        <p:spPr>
          <a:xfrm rot="2700000">
            <a:off x="3153730" y="4638200"/>
            <a:ext cx="301492" cy="464728"/>
          </a:xfrm>
          <a:prstGeom prst="rect">
            <a:avLst/>
          </a:prstGeom>
          <a:noFill/>
          <a:ln>
            <a:noFill/>
          </a:ln>
        </p:spPr>
      </p:pic>
      <p:pic>
        <p:nvPicPr>
          <p:cNvPr descr="little_pony_in_the_clouds-2.png" id="2714" name="Google Shape;2714;p86"/>
          <p:cNvPicPr preferRelativeResize="0"/>
          <p:nvPr/>
        </p:nvPicPr>
        <p:blipFill>
          <a:blip r:embed="rId4">
            <a:alphaModFix/>
          </a:blip>
          <a:stretch>
            <a:fillRect/>
          </a:stretch>
        </p:blipFill>
        <p:spPr>
          <a:xfrm>
            <a:off x="8124950" y="4643400"/>
            <a:ext cx="550198" cy="526152"/>
          </a:xfrm>
          <a:prstGeom prst="rect">
            <a:avLst/>
          </a:prstGeom>
          <a:noFill/>
          <a:ln>
            <a:noFill/>
          </a:ln>
        </p:spPr>
      </p:pic>
      <p:pic>
        <p:nvPicPr>
          <p:cNvPr id="2715" name="Google Shape;2715;p86"/>
          <p:cNvPicPr preferRelativeResize="0"/>
          <p:nvPr/>
        </p:nvPicPr>
        <p:blipFill>
          <a:blip r:embed="rId5">
            <a:alphaModFix/>
          </a:blip>
          <a:stretch>
            <a:fillRect/>
          </a:stretch>
        </p:blipFill>
        <p:spPr>
          <a:xfrm>
            <a:off x="5839375" y="4519067"/>
            <a:ext cx="339300" cy="33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7"/>
                                        </p:tgtEl>
                                        <p:attrNameLst>
                                          <p:attrName>style.visibility</p:attrName>
                                        </p:attrNameLst>
                                      </p:cBhvr>
                                      <p:to>
                                        <p:strVal val="visible"/>
                                      </p:to>
                                    </p:set>
                                    <p:animEffect filter="fade" transition="in">
                                      <p:cBhvr>
                                        <p:cTn dur="1000"/>
                                        <p:tgtEl>
                                          <p:spTgt spid="2687"/>
                                        </p:tgtEl>
                                      </p:cBhvr>
                                    </p:animEffect>
                                  </p:childTnLst>
                                </p:cTn>
                              </p:par>
                              <p:par>
                                <p:cTn fill="hold" nodeType="withEffect" presetClass="entr" presetID="10" presetSubtype="0">
                                  <p:stCondLst>
                                    <p:cond delay="0"/>
                                  </p:stCondLst>
                                  <p:childTnLst>
                                    <p:set>
                                      <p:cBhvr>
                                        <p:cTn dur="1" fill="hold">
                                          <p:stCondLst>
                                            <p:cond delay="0"/>
                                          </p:stCondLst>
                                        </p:cTn>
                                        <p:tgtEl>
                                          <p:spTgt spid="2713"/>
                                        </p:tgtEl>
                                        <p:attrNameLst>
                                          <p:attrName>style.visibility</p:attrName>
                                        </p:attrNameLst>
                                      </p:cBhvr>
                                      <p:to>
                                        <p:strVal val="visible"/>
                                      </p:to>
                                    </p:set>
                                    <p:animEffect filter="fade" transition="in">
                                      <p:cBhvr>
                                        <p:cTn dur="1000"/>
                                        <p:tgtEl>
                                          <p:spTgt spid="2713"/>
                                        </p:tgtEl>
                                      </p:cBhvr>
                                    </p:animEffect>
                                  </p:childTnLst>
                                </p:cTn>
                              </p:par>
                              <p:par>
                                <p:cTn fill="hold" nodeType="withEffect" presetClass="entr" presetID="10" presetSubtype="0">
                                  <p:stCondLst>
                                    <p:cond delay="0"/>
                                  </p:stCondLst>
                                  <p:childTnLst>
                                    <p:set>
                                      <p:cBhvr>
                                        <p:cTn dur="1" fill="hold">
                                          <p:stCondLst>
                                            <p:cond delay="0"/>
                                          </p:stCondLst>
                                        </p:cTn>
                                        <p:tgtEl>
                                          <p:spTgt spid="2714"/>
                                        </p:tgtEl>
                                        <p:attrNameLst>
                                          <p:attrName>style.visibility</p:attrName>
                                        </p:attrNameLst>
                                      </p:cBhvr>
                                      <p:to>
                                        <p:strVal val="visible"/>
                                      </p:to>
                                    </p:set>
                                    <p:animEffect filter="fade" transition="in">
                                      <p:cBhvr>
                                        <p:cTn dur="1000"/>
                                        <p:tgtEl>
                                          <p:spTgt spid="2714"/>
                                        </p:tgtEl>
                                      </p:cBhvr>
                                    </p:animEffect>
                                  </p:childTnLst>
                                </p:cTn>
                              </p:par>
                              <p:par>
                                <p:cTn fill="hold" nodeType="withEffect" presetClass="entr" presetID="10" presetSubtype="0">
                                  <p:stCondLst>
                                    <p:cond delay="0"/>
                                  </p:stCondLst>
                                  <p:childTnLst>
                                    <p:set>
                                      <p:cBhvr>
                                        <p:cTn dur="1" fill="hold">
                                          <p:stCondLst>
                                            <p:cond delay="0"/>
                                          </p:stCondLst>
                                        </p:cTn>
                                        <p:tgtEl>
                                          <p:spTgt spid="2715"/>
                                        </p:tgtEl>
                                        <p:attrNameLst>
                                          <p:attrName>style.visibility</p:attrName>
                                        </p:attrNameLst>
                                      </p:cBhvr>
                                      <p:to>
                                        <p:strVal val="visible"/>
                                      </p:to>
                                    </p:set>
                                    <p:animEffect filter="fade" transition="in">
                                      <p:cBhvr>
                                        <p:cTn dur="1000"/>
                                        <p:tgtEl>
                                          <p:spTgt spid="27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87"/>
          <p:cNvSpPr/>
          <p:nvPr/>
        </p:nvSpPr>
        <p:spPr>
          <a:xfrm>
            <a:off x="921825" y="1168400"/>
            <a:ext cx="3313200" cy="49521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87"/>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del monolito al nativo</a:t>
            </a:r>
            <a:endParaRPr/>
          </a:p>
        </p:txBody>
      </p:sp>
      <p:sp>
        <p:nvSpPr>
          <p:cNvPr id="2722" name="Google Shape;2722;p87"/>
          <p:cNvSpPr/>
          <p:nvPr/>
        </p:nvSpPr>
        <p:spPr>
          <a:xfrm>
            <a:off x="2203420" y="3366397"/>
            <a:ext cx="1242300" cy="1368900"/>
          </a:xfrm>
          <a:prstGeom prst="triangle">
            <a:avLst>
              <a:gd fmla="val 50000" name="adj"/>
            </a:avLst>
          </a:prstGeom>
          <a:solidFill>
            <a:srgbClr val="FFF2CC"/>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23" name="Google Shape;2723;p87"/>
          <p:cNvSpPr/>
          <p:nvPr/>
        </p:nvSpPr>
        <p:spPr>
          <a:xfrm>
            <a:off x="2051020" y="3163197"/>
            <a:ext cx="1242300" cy="1368900"/>
          </a:xfrm>
          <a:prstGeom prst="triangle">
            <a:avLst>
              <a:gd fmla="val 50000" name="adj"/>
            </a:avLst>
          </a:prstGeom>
          <a:solidFill>
            <a:srgbClr val="FCE5CD"/>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24" name="Google Shape;2724;p87"/>
          <p:cNvSpPr/>
          <p:nvPr/>
        </p:nvSpPr>
        <p:spPr>
          <a:xfrm>
            <a:off x="1898620" y="2959997"/>
            <a:ext cx="1242300" cy="13689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app</a:t>
            </a:r>
            <a:endParaRPr/>
          </a:p>
          <a:p>
            <a:pPr indent="0" lvl="0" marL="0" rtl="0" algn="ctr">
              <a:spcBef>
                <a:spcPts val="0"/>
              </a:spcBef>
              <a:spcAft>
                <a:spcPts val="0"/>
              </a:spcAft>
              <a:buNone/>
            </a:pPr>
            <a:r>
              <a:t/>
            </a:r>
            <a:endParaRPr/>
          </a:p>
        </p:txBody>
      </p:sp>
      <p:cxnSp>
        <p:nvCxnSpPr>
          <p:cNvPr id="2725" name="Google Shape;2725;p87"/>
          <p:cNvCxnSpPr>
            <a:stCxn id="2726" idx="2"/>
            <a:endCxn id="2724" idx="0"/>
          </p:cNvCxnSpPr>
          <p:nvPr/>
        </p:nvCxnSpPr>
        <p:spPr>
          <a:xfrm rot="5400000">
            <a:off x="2405015" y="1936850"/>
            <a:ext cx="1137900" cy="908400"/>
          </a:xfrm>
          <a:prstGeom prst="bentConnector3">
            <a:avLst>
              <a:gd fmla="val 21459" name="adj1"/>
            </a:avLst>
          </a:prstGeom>
          <a:noFill/>
          <a:ln cap="flat" cmpd="sng" w="9525">
            <a:solidFill>
              <a:schemeClr val="dk2"/>
            </a:solidFill>
            <a:prstDash val="solid"/>
            <a:round/>
            <a:headEnd len="med" w="med" type="none"/>
            <a:tailEnd len="med" w="med" type="stealth"/>
          </a:ln>
        </p:spPr>
      </p:cxnSp>
      <p:cxnSp>
        <p:nvCxnSpPr>
          <p:cNvPr id="2727" name="Google Shape;2727;p87"/>
          <p:cNvCxnSpPr>
            <a:stCxn id="2728" idx="2"/>
            <a:endCxn id="2724" idx="0"/>
          </p:cNvCxnSpPr>
          <p:nvPr/>
        </p:nvCxnSpPr>
        <p:spPr>
          <a:xfrm flipH="1" rot="-5400000">
            <a:off x="1632800" y="2073050"/>
            <a:ext cx="1137900" cy="636000"/>
          </a:xfrm>
          <a:prstGeom prst="bentConnector3">
            <a:avLst>
              <a:gd fmla="val 49995" name="adj1"/>
            </a:avLst>
          </a:prstGeom>
          <a:noFill/>
          <a:ln cap="flat" cmpd="sng" w="9525">
            <a:solidFill>
              <a:schemeClr val="dk2"/>
            </a:solidFill>
            <a:prstDash val="solid"/>
            <a:round/>
            <a:headEnd len="med" w="med" type="none"/>
            <a:tailEnd len="med" w="med" type="stealth"/>
          </a:ln>
        </p:spPr>
      </p:cxnSp>
      <p:cxnSp>
        <p:nvCxnSpPr>
          <p:cNvPr id="2729" name="Google Shape;2729;p87"/>
          <p:cNvCxnSpPr>
            <a:stCxn id="2724" idx="5"/>
          </p:cNvCxnSpPr>
          <p:nvPr/>
        </p:nvCxnSpPr>
        <p:spPr>
          <a:xfrm flipH="1" rot="10800000">
            <a:off x="2830345" y="2689247"/>
            <a:ext cx="829500" cy="955200"/>
          </a:xfrm>
          <a:prstGeom prst="bentConnector3">
            <a:avLst>
              <a:gd fmla="val 68721" name="adj1"/>
            </a:avLst>
          </a:prstGeom>
          <a:noFill/>
          <a:ln cap="flat" cmpd="sng" w="9525">
            <a:solidFill>
              <a:srgbClr val="38761D"/>
            </a:solidFill>
            <a:prstDash val="solid"/>
            <a:round/>
            <a:headEnd len="med" w="med" type="none"/>
            <a:tailEnd len="med" w="med" type="triangle"/>
          </a:ln>
        </p:spPr>
      </p:cxnSp>
      <p:cxnSp>
        <p:nvCxnSpPr>
          <p:cNvPr id="2730" name="Google Shape;2730;p87"/>
          <p:cNvCxnSpPr>
            <a:stCxn id="2724" idx="3"/>
            <a:endCxn id="2731" idx="1"/>
          </p:cNvCxnSpPr>
          <p:nvPr/>
        </p:nvCxnSpPr>
        <p:spPr>
          <a:xfrm flipH="1" rot="-5400000">
            <a:off x="2660320" y="4188347"/>
            <a:ext cx="706800" cy="987900"/>
          </a:xfrm>
          <a:prstGeom prst="bentConnector3">
            <a:avLst>
              <a:gd fmla="val 49987" name="adj1"/>
            </a:avLst>
          </a:prstGeom>
          <a:noFill/>
          <a:ln cap="flat" cmpd="sng" w="19050">
            <a:solidFill>
              <a:srgbClr val="4A86E8"/>
            </a:solidFill>
            <a:prstDash val="solid"/>
            <a:round/>
            <a:headEnd len="med" w="med" type="none"/>
            <a:tailEnd len="med" w="med" type="stealth"/>
          </a:ln>
        </p:spPr>
      </p:cxnSp>
      <p:sp>
        <p:nvSpPr>
          <p:cNvPr id="2731" name="Google Shape;2731;p87"/>
          <p:cNvSpPr/>
          <p:nvPr/>
        </p:nvSpPr>
        <p:spPr>
          <a:xfrm>
            <a:off x="3140925" y="5035819"/>
            <a:ext cx="733375" cy="623433"/>
          </a:xfrm>
          <a:prstGeom prst="flowChartMagneticDisk">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/var/log/</a:t>
            </a:r>
            <a:br>
              <a:rPr lang="en" sz="1000"/>
            </a:br>
            <a:r>
              <a:rPr lang="en" sz="1000"/>
              <a:t>app.log</a:t>
            </a:r>
            <a:endParaRPr sz="1000"/>
          </a:p>
        </p:txBody>
      </p:sp>
      <p:sp>
        <p:nvSpPr>
          <p:cNvPr id="2728" name="Google Shape;2728;p87"/>
          <p:cNvSpPr/>
          <p:nvPr/>
        </p:nvSpPr>
        <p:spPr>
          <a:xfrm>
            <a:off x="1082150" y="1339700"/>
            <a:ext cx="1603200" cy="482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/etc/init.d/app.init</a:t>
            </a:r>
            <a:endParaRPr/>
          </a:p>
        </p:txBody>
      </p:sp>
      <p:sp>
        <p:nvSpPr>
          <p:cNvPr id="2726" name="Google Shape;2726;p87"/>
          <p:cNvSpPr/>
          <p:nvPr/>
        </p:nvSpPr>
        <p:spPr>
          <a:xfrm>
            <a:off x="2784515" y="1339700"/>
            <a:ext cx="1287300" cy="482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/etc/app.conf</a:t>
            </a:r>
            <a:endParaRPr/>
          </a:p>
        </p:txBody>
      </p:sp>
      <p:cxnSp>
        <p:nvCxnSpPr>
          <p:cNvPr id="2732" name="Google Shape;2732;p87"/>
          <p:cNvCxnSpPr>
            <a:stCxn id="2720" idx="1"/>
            <a:endCxn id="2724" idx="1"/>
          </p:cNvCxnSpPr>
          <p:nvPr/>
        </p:nvCxnSpPr>
        <p:spPr>
          <a:xfrm>
            <a:off x="921825" y="3644450"/>
            <a:ext cx="1287300" cy="0"/>
          </a:xfrm>
          <a:prstGeom prst="straightConnector1">
            <a:avLst/>
          </a:prstGeom>
          <a:noFill/>
          <a:ln cap="flat" cmpd="sng" w="28575">
            <a:solidFill>
              <a:srgbClr val="38761D"/>
            </a:solidFill>
            <a:prstDash val="solid"/>
            <a:round/>
            <a:headEnd len="med" w="med" type="oval"/>
            <a:tailEnd len="med" w="med" type="stealth"/>
          </a:ln>
        </p:spPr>
      </p:cxnSp>
      <p:sp>
        <p:nvSpPr>
          <p:cNvPr id="2733" name="Google Shape;2733;p87"/>
          <p:cNvSpPr txBox="1"/>
          <p:nvPr/>
        </p:nvSpPr>
        <p:spPr>
          <a:xfrm>
            <a:off x="912425" y="3040733"/>
            <a:ext cx="8202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:80</a:t>
            </a:r>
            <a:endParaRPr sz="1800"/>
          </a:p>
        </p:txBody>
      </p:sp>
      <p:sp>
        <p:nvSpPr>
          <p:cNvPr id="2734" name="Google Shape;2734;p87"/>
          <p:cNvSpPr txBox="1"/>
          <p:nvPr/>
        </p:nvSpPr>
        <p:spPr>
          <a:xfrm>
            <a:off x="912425" y="5582400"/>
            <a:ext cx="1197300" cy="6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10.1.2.3</a:t>
            </a:r>
            <a:endParaRPr sz="1800"/>
          </a:p>
        </p:txBody>
      </p:sp>
      <p:sp>
        <p:nvSpPr>
          <p:cNvPr id="2735" name="Google Shape;2735;p87"/>
          <p:cNvSpPr/>
          <p:nvPr/>
        </p:nvSpPr>
        <p:spPr>
          <a:xfrm>
            <a:off x="5542625" y="2361865"/>
            <a:ext cx="2016600" cy="23733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87"/>
          <p:cNvSpPr/>
          <p:nvPr/>
        </p:nvSpPr>
        <p:spPr>
          <a:xfrm>
            <a:off x="5861020" y="2747377"/>
            <a:ext cx="1242300" cy="13689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app</a:t>
            </a:r>
            <a:endParaRPr/>
          </a:p>
          <a:p>
            <a:pPr indent="0" lvl="0" marL="0" rtl="0" algn="ctr">
              <a:spcBef>
                <a:spcPts val="0"/>
              </a:spcBef>
              <a:spcAft>
                <a:spcPts val="0"/>
              </a:spcAft>
              <a:buNone/>
            </a:pPr>
            <a:r>
              <a:t/>
            </a:r>
            <a:endParaRPr/>
          </a:p>
        </p:txBody>
      </p:sp>
      <p:cxnSp>
        <p:nvCxnSpPr>
          <p:cNvPr id="2737" name="Google Shape;2737;p87"/>
          <p:cNvCxnSpPr>
            <a:stCxn id="2738" idx="2"/>
            <a:endCxn id="2736" idx="0"/>
          </p:cNvCxnSpPr>
          <p:nvPr/>
        </p:nvCxnSpPr>
        <p:spPr>
          <a:xfrm rot="5400000">
            <a:off x="6473765" y="1830500"/>
            <a:ext cx="925200" cy="908400"/>
          </a:xfrm>
          <a:prstGeom prst="bentConnector3">
            <a:avLst>
              <a:gd fmla="val 50004" name="adj1"/>
            </a:avLst>
          </a:prstGeom>
          <a:noFill/>
          <a:ln cap="flat" cmpd="sng" w="9525">
            <a:solidFill>
              <a:schemeClr val="dk2"/>
            </a:solidFill>
            <a:prstDash val="solid"/>
            <a:round/>
            <a:headEnd len="med" w="med" type="none"/>
            <a:tailEnd len="med" w="med" type="stealth"/>
          </a:ln>
        </p:spPr>
      </p:cxnSp>
      <p:cxnSp>
        <p:nvCxnSpPr>
          <p:cNvPr id="2739" name="Google Shape;2739;p87"/>
          <p:cNvCxnSpPr>
            <a:endCxn id="2740" idx="1"/>
          </p:cNvCxnSpPr>
          <p:nvPr/>
        </p:nvCxnSpPr>
        <p:spPr>
          <a:xfrm>
            <a:off x="6507075" y="4147483"/>
            <a:ext cx="1255800" cy="800100"/>
          </a:xfrm>
          <a:prstGeom prst="bentConnector3">
            <a:avLst>
              <a:gd fmla="val -1015" name="adj1"/>
            </a:avLst>
          </a:prstGeom>
          <a:noFill/>
          <a:ln cap="flat" cmpd="sng" w="19050">
            <a:solidFill>
              <a:srgbClr val="4A86E8"/>
            </a:solidFill>
            <a:prstDash val="solid"/>
            <a:round/>
            <a:headEnd len="med" w="med" type="none"/>
            <a:tailEnd len="med" w="med" type="stealth"/>
          </a:ln>
        </p:spPr>
      </p:cxnSp>
      <p:sp>
        <p:nvSpPr>
          <p:cNvPr id="2741" name="Google Shape;2741;p87"/>
          <p:cNvSpPr txBox="1"/>
          <p:nvPr/>
        </p:nvSpPr>
        <p:spPr>
          <a:xfrm>
            <a:off x="5560625" y="2939133"/>
            <a:ext cx="8202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:80</a:t>
            </a:r>
            <a:endParaRPr/>
          </a:p>
        </p:txBody>
      </p:sp>
      <p:sp>
        <p:nvSpPr>
          <p:cNvPr id="2738" name="Google Shape;2738;p87"/>
          <p:cNvSpPr/>
          <p:nvPr/>
        </p:nvSpPr>
        <p:spPr>
          <a:xfrm>
            <a:off x="6746915" y="1339700"/>
            <a:ext cx="1287300" cy="482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/etc/app.conf</a:t>
            </a:r>
            <a:endParaRPr/>
          </a:p>
        </p:txBody>
      </p:sp>
      <p:cxnSp>
        <p:nvCxnSpPr>
          <p:cNvPr id="2742" name="Google Shape;2742;p87"/>
          <p:cNvCxnSpPr>
            <a:endCxn id="2736" idx="1"/>
          </p:cNvCxnSpPr>
          <p:nvPr/>
        </p:nvCxnSpPr>
        <p:spPr>
          <a:xfrm flipH="1" rot="10800000">
            <a:off x="5546095" y="3431827"/>
            <a:ext cx="625500" cy="81900"/>
          </a:xfrm>
          <a:prstGeom prst="straightConnector1">
            <a:avLst/>
          </a:prstGeom>
          <a:noFill/>
          <a:ln cap="flat" cmpd="sng" w="28575">
            <a:solidFill>
              <a:srgbClr val="38761D"/>
            </a:solidFill>
            <a:prstDash val="solid"/>
            <a:round/>
            <a:headEnd len="med" w="med" type="oval"/>
            <a:tailEnd len="med" w="med" type="stealth"/>
          </a:ln>
        </p:spPr>
      </p:cxnSp>
      <p:sp>
        <p:nvSpPr>
          <p:cNvPr id="2743" name="Google Shape;2743;p87"/>
          <p:cNvSpPr txBox="1"/>
          <p:nvPr/>
        </p:nvSpPr>
        <p:spPr>
          <a:xfrm>
            <a:off x="5573956" y="4294599"/>
            <a:ext cx="7335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x.x.x.x</a:t>
            </a:r>
            <a:endParaRPr/>
          </a:p>
        </p:txBody>
      </p:sp>
      <p:sp>
        <p:nvSpPr>
          <p:cNvPr id="2744" name="Google Shape;2744;p87"/>
          <p:cNvSpPr txBox="1"/>
          <p:nvPr/>
        </p:nvSpPr>
        <p:spPr>
          <a:xfrm>
            <a:off x="6737688" y="4088175"/>
            <a:ext cx="9084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chemeClr val="dk1"/>
                </a:solidFill>
              </a:rPr>
              <a:t>read-only</a:t>
            </a:r>
            <a:endParaRPr i="1" sz="1200"/>
          </a:p>
        </p:txBody>
      </p:sp>
      <p:pic>
        <p:nvPicPr>
          <p:cNvPr id="2745" name="Google Shape;2745;p87"/>
          <p:cNvPicPr preferRelativeResize="0"/>
          <p:nvPr/>
        </p:nvPicPr>
        <p:blipFill>
          <a:blip r:embed="rId3">
            <a:alphaModFix/>
          </a:blip>
          <a:stretch>
            <a:fillRect/>
          </a:stretch>
        </p:blipFill>
        <p:spPr>
          <a:xfrm>
            <a:off x="5600700" y="2387800"/>
            <a:ext cx="361800" cy="361800"/>
          </a:xfrm>
          <a:prstGeom prst="rect">
            <a:avLst/>
          </a:prstGeom>
          <a:noFill/>
          <a:ln>
            <a:noFill/>
          </a:ln>
        </p:spPr>
      </p:pic>
      <p:sp>
        <p:nvSpPr>
          <p:cNvPr id="2746" name="Google Shape;2746;p87"/>
          <p:cNvSpPr txBox="1"/>
          <p:nvPr/>
        </p:nvSpPr>
        <p:spPr>
          <a:xfrm>
            <a:off x="6332875" y="3729400"/>
            <a:ext cx="9084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solidFill>
                  <a:schemeClr val="dk1"/>
                </a:solidFill>
              </a:rPr>
              <a:t>read only</a:t>
            </a:r>
            <a:endParaRPr i="1" sz="1000"/>
          </a:p>
        </p:txBody>
      </p:sp>
      <p:sp>
        <p:nvSpPr>
          <p:cNvPr id="2740" name="Google Shape;2740;p87"/>
          <p:cNvSpPr/>
          <p:nvPr/>
        </p:nvSpPr>
        <p:spPr>
          <a:xfrm>
            <a:off x="7762875" y="4492633"/>
            <a:ext cx="1069500" cy="9099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stdout/err</a:t>
            </a:r>
            <a:endParaRPr sz="1200"/>
          </a:p>
        </p:txBody>
      </p:sp>
      <p:pic>
        <p:nvPicPr>
          <p:cNvPr descr="little_pony_in_the_clouds-2.png" id="2747" name="Google Shape;2747;p87"/>
          <p:cNvPicPr preferRelativeResize="0"/>
          <p:nvPr/>
        </p:nvPicPr>
        <p:blipFill>
          <a:blip r:embed="rId4">
            <a:alphaModFix/>
          </a:blip>
          <a:stretch>
            <a:fillRect/>
          </a:stretch>
        </p:blipFill>
        <p:spPr>
          <a:xfrm>
            <a:off x="7390575" y="128583"/>
            <a:ext cx="629101" cy="601602"/>
          </a:xfrm>
          <a:prstGeom prst="rect">
            <a:avLst/>
          </a:prstGeom>
          <a:noFill/>
          <a:ln>
            <a:noFill/>
          </a:ln>
        </p:spPr>
      </p:pic>
      <p:sp>
        <p:nvSpPr>
          <p:cNvPr id="2748" name="Google Shape;2748;p87"/>
          <p:cNvSpPr/>
          <p:nvPr/>
        </p:nvSpPr>
        <p:spPr>
          <a:xfrm>
            <a:off x="3615925" y="2915507"/>
            <a:ext cx="361800" cy="353700"/>
          </a:xfrm>
          <a:prstGeom prst="triangle">
            <a:avLst>
              <a:gd fmla="val 48337"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cxnSp>
        <p:nvCxnSpPr>
          <p:cNvPr id="2749" name="Google Shape;2749;p87"/>
          <p:cNvCxnSpPr>
            <a:stCxn id="2724" idx="5"/>
          </p:cNvCxnSpPr>
          <p:nvPr/>
        </p:nvCxnSpPr>
        <p:spPr>
          <a:xfrm flipH="1" rot="10800000">
            <a:off x="2830345" y="3066947"/>
            <a:ext cx="818100" cy="577500"/>
          </a:xfrm>
          <a:prstGeom prst="bentConnector3">
            <a:avLst>
              <a:gd fmla="val 68981" name="adj1"/>
            </a:avLst>
          </a:prstGeom>
          <a:noFill/>
          <a:ln cap="flat" cmpd="sng" w="9525">
            <a:solidFill>
              <a:srgbClr val="38761D"/>
            </a:solidFill>
            <a:prstDash val="solid"/>
            <a:round/>
            <a:headEnd len="med" w="med" type="none"/>
            <a:tailEnd len="med" w="med" type="triangle"/>
          </a:ln>
        </p:spPr>
      </p:cxnSp>
      <p:cxnSp>
        <p:nvCxnSpPr>
          <p:cNvPr id="2750" name="Google Shape;2750;p87"/>
          <p:cNvCxnSpPr>
            <a:stCxn id="2724" idx="5"/>
          </p:cNvCxnSpPr>
          <p:nvPr/>
        </p:nvCxnSpPr>
        <p:spPr>
          <a:xfrm flipH="1" rot="10800000">
            <a:off x="2830345" y="3459647"/>
            <a:ext cx="807000" cy="184800"/>
          </a:xfrm>
          <a:prstGeom prst="bentConnector3">
            <a:avLst>
              <a:gd fmla="val 69243" name="adj1"/>
            </a:avLst>
          </a:prstGeom>
          <a:noFill/>
          <a:ln cap="flat" cmpd="sng" w="9525">
            <a:solidFill>
              <a:srgbClr val="38761D"/>
            </a:solidFill>
            <a:prstDash val="solid"/>
            <a:round/>
            <a:headEnd len="med" w="med" type="none"/>
            <a:tailEnd len="med" w="med" type="triangle"/>
          </a:ln>
        </p:spPr>
      </p:cxnSp>
      <p:sp>
        <p:nvSpPr>
          <p:cNvPr id="2751" name="Google Shape;2751;p87"/>
          <p:cNvSpPr/>
          <p:nvPr/>
        </p:nvSpPr>
        <p:spPr>
          <a:xfrm>
            <a:off x="3613900" y="2477150"/>
            <a:ext cx="361800" cy="353700"/>
          </a:xfrm>
          <a:prstGeom prst="triangle">
            <a:avLst>
              <a:gd fmla="val 48337"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sp>
        <p:nvSpPr>
          <p:cNvPr id="2752" name="Google Shape;2752;p87"/>
          <p:cNvSpPr/>
          <p:nvPr/>
        </p:nvSpPr>
        <p:spPr>
          <a:xfrm>
            <a:off x="3615925" y="3367230"/>
            <a:ext cx="361800" cy="353700"/>
          </a:xfrm>
          <a:prstGeom prst="triangle">
            <a:avLst>
              <a:gd fmla="val 48337" name="adj"/>
            </a:avLst>
          </a:prstGeom>
          <a:solidFill>
            <a:srgbClr val="F1C23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a:p>
        </p:txBody>
      </p:sp>
      <p:grpSp>
        <p:nvGrpSpPr>
          <p:cNvPr id="2753" name="Google Shape;2753;p87"/>
          <p:cNvGrpSpPr/>
          <p:nvPr/>
        </p:nvGrpSpPr>
        <p:grpSpPr>
          <a:xfrm>
            <a:off x="6792745" y="2477468"/>
            <a:ext cx="1140075" cy="955176"/>
            <a:chOff x="6792745" y="1858148"/>
            <a:chExt cx="1140075" cy="716400"/>
          </a:xfrm>
        </p:grpSpPr>
        <p:cxnSp>
          <p:nvCxnSpPr>
            <p:cNvPr id="2754" name="Google Shape;2754;p87"/>
            <p:cNvCxnSpPr/>
            <p:nvPr/>
          </p:nvCxnSpPr>
          <p:spPr>
            <a:xfrm rot="-5400000">
              <a:off x="7159870" y="1801598"/>
              <a:ext cx="716400" cy="829500"/>
            </a:xfrm>
            <a:prstGeom prst="bentConnector3">
              <a:avLst>
                <a:gd fmla="val 68721" name="adj1"/>
              </a:avLst>
            </a:prstGeom>
            <a:noFill/>
            <a:ln cap="flat" cmpd="sng" w="9525">
              <a:solidFill>
                <a:srgbClr val="38761D"/>
              </a:solidFill>
              <a:prstDash val="solid"/>
              <a:round/>
              <a:headEnd len="med" w="med" type="none"/>
              <a:tailEnd len="med" w="med" type="triangle"/>
            </a:ln>
          </p:spPr>
        </p:cxnSp>
        <p:cxnSp>
          <p:nvCxnSpPr>
            <p:cNvPr id="2755" name="Google Shape;2755;p87"/>
            <p:cNvCxnSpPr/>
            <p:nvPr/>
          </p:nvCxnSpPr>
          <p:spPr>
            <a:xfrm flipH="1" rot="10800000">
              <a:off x="7103320" y="2141348"/>
              <a:ext cx="818100" cy="433200"/>
            </a:xfrm>
            <a:prstGeom prst="bentConnector3">
              <a:avLst>
                <a:gd fmla="val 68981" name="adj1"/>
              </a:avLst>
            </a:prstGeom>
            <a:noFill/>
            <a:ln cap="flat" cmpd="sng" w="9525">
              <a:solidFill>
                <a:srgbClr val="38761D"/>
              </a:solidFill>
              <a:prstDash val="solid"/>
              <a:round/>
              <a:headEnd len="med" w="med" type="none"/>
              <a:tailEnd len="med" w="med" type="triangle"/>
            </a:ln>
          </p:spPr>
        </p:cxnSp>
        <p:cxnSp>
          <p:nvCxnSpPr>
            <p:cNvPr id="2756" name="Google Shape;2756;p87"/>
            <p:cNvCxnSpPr>
              <a:stCxn id="2736" idx="5"/>
            </p:cNvCxnSpPr>
            <p:nvPr/>
          </p:nvCxnSpPr>
          <p:spPr>
            <a:xfrm flipH="1" rot="10800000">
              <a:off x="6792745" y="2429034"/>
              <a:ext cx="1117500" cy="144900"/>
            </a:xfrm>
            <a:prstGeom prst="bentConnector3">
              <a:avLst>
                <a:gd fmla="val 80618" name="adj1"/>
              </a:avLst>
            </a:prstGeom>
            <a:noFill/>
            <a:ln cap="flat" cmpd="sng" w="9525">
              <a:solidFill>
                <a:srgbClr val="38761D"/>
              </a:solidFill>
              <a:prstDash val="solid"/>
              <a:round/>
              <a:headEnd len="med" w="med" type="none"/>
              <a:tailEnd len="med" w="med" type="triangle"/>
            </a:ln>
          </p:spPr>
        </p:cxnSp>
      </p:grpSp>
      <p:sp>
        <p:nvSpPr>
          <p:cNvPr id="2757" name="Google Shape;2757;p87"/>
          <p:cNvSpPr/>
          <p:nvPr/>
        </p:nvSpPr>
        <p:spPr>
          <a:xfrm>
            <a:off x="2182083" y="5749623"/>
            <a:ext cx="733500" cy="3537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a:t>
            </a:r>
            <a:endParaRPr>
              <a:solidFill>
                <a:srgbClr val="F3F3F3"/>
              </a:solidFill>
            </a:endParaRPr>
          </a:p>
        </p:txBody>
      </p:sp>
      <p:sp>
        <p:nvSpPr>
          <p:cNvPr id="2758" name="Google Shape;2758;p87"/>
          <p:cNvSpPr/>
          <p:nvPr/>
        </p:nvSpPr>
        <p:spPr>
          <a:xfrm>
            <a:off x="6725489" y="4492633"/>
            <a:ext cx="829500" cy="2436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rPr>
              <a:t>container</a:t>
            </a:r>
            <a:endParaRPr sz="1200">
              <a:solidFill>
                <a:srgbClr val="F3F3F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5"/>
                                        </p:tgtEl>
                                        <p:attrNameLst>
                                          <p:attrName>style.visibility</p:attrName>
                                        </p:attrNameLst>
                                      </p:cBhvr>
                                      <p:to>
                                        <p:strVal val="visible"/>
                                      </p:to>
                                    </p:set>
                                    <p:animEffect filter="fade" transition="in">
                                      <p:cBhvr>
                                        <p:cTn dur="1000"/>
                                        <p:tgtEl>
                                          <p:spTgt spid="2735"/>
                                        </p:tgtEl>
                                      </p:cBhvr>
                                    </p:animEffect>
                                  </p:childTnLst>
                                </p:cTn>
                              </p:par>
                              <p:par>
                                <p:cTn fill="hold" nodeType="withEffect" presetClass="entr" presetID="10" presetSubtype="0">
                                  <p:stCondLst>
                                    <p:cond delay="0"/>
                                  </p:stCondLst>
                                  <p:childTnLst>
                                    <p:set>
                                      <p:cBhvr>
                                        <p:cTn dur="1" fill="hold">
                                          <p:stCondLst>
                                            <p:cond delay="0"/>
                                          </p:stCondLst>
                                        </p:cTn>
                                        <p:tgtEl>
                                          <p:spTgt spid="2736"/>
                                        </p:tgtEl>
                                        <p:attrNameLst>
                                          <p:attrName>style.visibility</p:attrName>
                                        </p:attrNameLst>
                                      </p:cBhvr>
                                      <p:to>
                                        <p:strVal val="visible"/>
                                      </p:to>
                                    </p:set>
                                    <p:animEffect filter="fade" transition="in">
                                      <p:cBhvr>
                                        <p:cTn dur="1000"/>
                                        <p:tgtEl>
                                          <p:spTgt spid="2736"/>
                                        </p:tgtEl>
                                      </p:cBhvr>
                                    </p:animEffect>
                                  </p:childTnLst>
                                </p:cTn>
                              </p:par>
                              <p:par>
                                <p:cTn fill="hold" nodeType="withEffect" presetClass="entr" presetID="10" presetSubtype="0">
                                  <p:stCondLst>
                                    <p:cond delay="0"/>
                                  </p:stCondLst>
                                  <p:childTnLst>
                                    <p:set>
                                      <p:cBhvr>
                                        <p:cTn dur="1" fill="hold">
                                          <p:stCondLst>
                                            <p:cond delay="0"/>
                                          </p:stCondLst>
                                        </p:cTn>
                                        <p:tgtEl>
                                          <p:spTgt spid="2737"/>
                                        </p:tgtEl>
                                        <p:attrNameLst>
                                          <p:attrName>style.visibility</p:attrName>
                                        </p:attrNameLst>
                                      </p:cBhvr>
                                      <p:to>
                                        <p:strVal val="visible"/>
                                      </p:to>
                                    </p:set>
                                    <p:animEffect filter="fade" transition="in">
                                      <p:cBhvr>
                                        <p:cTn dur="1000"/>
                                        <p:tgtEl>
                                          <p:spTgt spid="2737"/>
                                        </p:tgtEl>
                                      </p:cBhvr>
                                    </p:animEffect>
                                  </p:childTnLst>
                                </p:cTn>
                              </p:par>
                              <p:par>
                                <p:cTn fill="hold" nodeType="withEffect" presetClass="entr" presetID="10" presetSubtype="0">
                                  <p:stCondLst>
                                    <p:cond delay="0"/>
                                  </p:stCondLst>
                                  <p:childTnLst>
                                    <p:set>
                                      <p:cBhvr>
                                        <p:cTn dur="1" fill="hold">
                                          <p:stCondLst>
                                            <p:cond delay="0"/>
                                          </p:stCondLst>
                                        </p:cTn>
                                        <p:tgtEl>
                                          <p:spTgt spid="2739"/>
                                        </p:tgtEl>
                                        <p:attrNameLst>
                                          <p:attrName>style.visibility</p:attrName>
                                        </p:attrNameLst>
                                      </p:cBhvr>
                                      <p:to>
                                        <p:strVal val="visible"/>
                                      </p:to>
                                    </p:set>
                                    <p:animEffect filter="fade" transition="in">
                                      <p:cBhvr>
                                        <p:cTn dur="1000"/>
                                        <p:tgtEl>
                                          <p:spTgt spid="2739"/>
                                        </p:tgtEl>
                                      </p:cBhvr>
                                    </p:animEffect>
                                  </p:childTnLst>
                                </p:cTn>
                              </p:par>
                              <p:par>
                                <p:cTn fill="hold" nodeType="withEffect" presetClass="entr" presetID="10" presetSubtype="0">
                                  <p:stCondLst>
                                    <p:cond delay="0"/>
                                  </p:stCondLst>
                                  <p:childTnLst>
                                    <p:set>
                                      <p:cBhvr>
                                        <p:cTn dur="1" fill="hold">
                                          <p:stCondLst>
                                            <p:cond delay="0"/>
                                          </p:stCondLst>
                                        </p:cTn>
                                        <p:tgtEl>
                                          <p:spTgt spid="2738"/>
                                        </p:tgtEl>
                                        <p:attrNameLst>
                                          <p:attrName>style.visibility</p:attrName>
                                        </p:attrNameLst>
                                      </p:cBhvr>
                                      <p:to>
                                        <p:strVal val="visible"/>
                                      </p:to>
                                    </p:set>
                                    <p:animEffect filter="fade" transition="in">
                                      <p:cBhvr>
                                        <p:cTn dur="1000"/>
                                        <p:tgtEl>
                                          <p:spTgt spid="2738"/>
                                        </p:tgtEl>
                                      </p:cBhvr>
                                    </p:animEffect>
                                  </p:childTnLst>
                                </p:cTn>
                              </p:par>
                              <p:par>
                                <p:cTn fill="hold" nodeType="withEffect" presetClass="entr" presetID="10" presetSubtype="0">
                                  <p:stCondLst>
                                    <p:cond delay="0"/>
                                  </p:stCondLst>
                                  <p:childTnLst>
                                    <p:set>
                                      <p:cBhvr>
                                        <p:cTn dur="1" fill="hold">
                                          <p:stCondLst>
                                            <p:cond delay="0"/>
                                          </p:stCondLst>
                                        </p:cTn>
                                        <p:tgtEl>
                                          <p:spTgt spid="2742"/>
                                        </p:tgtEl>
                                        <p:attrNameLst>
                                          <p:attrName>style.visibility</p:attrName>
                                        </p:attrNameLst>
                                      </p:cBhvr>
                                      <p:to>
                                        <p:strVal val="visible"/>
                                      </p:to>
                                    </p:set>
                                    <p:animEffect filter="fade" transition="in">
                                      <p:cBhvr>
                                        <p:cTn dur="1000"/>
                                        <p:tgtEl>
                                          <p:spTgt spid="2742"/>
                                        </p:tgtEl>
                                      </p:cBhvr>
                                    </p:animEffect>
                                  </p:childTnLst>
                                </p:cTn>
                              </p:par>
                              <p:par>
                                <p:cTn fill="hold" nodeType="withEffect" presetClass="entr" presetID="10" presetSubtype="0">
                                  <p:stCondLst>
                                    <p:cond delay="0"/>
                                  </p:stCondLst>
                                  <p:childTnLst>
                                    <p:set>
                                      <p:cBhvr>
                                        <p:cTn dur="1" fill="hold">
                                          <p:stCondLst>
                                            <p:cond delay="0"/>
                                          </p:stCondLst>
                                        </p:cTn>
                                        <p:tgtEl>
                                          <p:spTgt spid="2741"/>
                                        </p:tgtEl>
                                        <p:attrNameLst>
                                          <p:attrName>style.visibility</p:attrName>
                                        </p:attrNameLst>
                                      </p:cBhvr>
                                      <p:to>
                                        <p:strVal val="visible"/>
                                      </p:to>
                                    </p:set>
                                    <p:animEffect filter="fade" transition="in">
                                      <p:cBhvr>
                                        <p:cTn dur="1000"/>
                                        <p:tgtEl>
                                          <p:spTgt spid="2741"/>
                                        </p:tgtEl>
                                      </p:cBhvr>
                                    </p:animEffect>
                                  </p:childTnLst>
                                </p:cTn>
                              </p:par>
                              <p:par>
                                <p:cTn fill="hold" nodeType="withEffect" presetClass="entr" presetID="10" presetSubtype="0">
                                  <p:stCondLst>
                                    <p:cond delay="0"/>
                                  </p:stCondLst>
                                  <p:childTnLst>
                                    <p:set>
                                      <p:cBhvr>
                                        <p:cTn dur="1" fill="hold">
                                          <p:stCondLst>
                                            <p:cond delay="0"/>
                                          </p:stCondLst>
                                        </p:cTn>
                                        <p:tgtEl>
                                          <p:spTgt spid="2743"/>
                                        </p:tgtEl>
                                        <p:attrNameLst>
                                          <p:attrName>style.visibility</p:attrName>
                                        </p:attrNameLst>
                                      </p:cBhvr>
                                      <p:to>
                                        <p:strVal val="visible"/>
                                      </p:to>
                                    </p:set>
                                    <p:animEffect filter="fade" transition="in">
                                      <p:cBhvr>
                                        <p:cTn dur="1000"/>
                                        <p:tgtEl>
                                          <p:spTgt spid="2743"/>
                                        </p:tgtEl>
                                      </p:cBhvr>
                                    </p:animEffect>
                                  </p:childTnLst>
                                </p:cTn>
                              </p:par>
                              <p:par>
                                <p:cTn fill="hold" nodeType="withEffect" presetClass="entr" presetID="10" presetSubtype="0">
                                  <p:stCondLst>
                                    <p:cond delay="0"/>
                                  </p:stCondLst>
                                  <p:childTnLst>
                                    <p:set>
                                      <p:cBhvr>
                                        <p:cTn dur="1" fill="hold">
                                          <p:stCondLst>
                                            <p:cond delay="0"/>
                                          </p:stCondLst>
                                        </p:cTn>
                                        <p:tgtEl>
                                          <p:spTgt spid="2744"/>
                                        </p:tgtEl>
                                        <p:attrNameLst>
                                          <p:attrName>style.visibility</p:attrName>
                                        </p:attrNameLst>
                                      </p:cBhvr>
                                      <p:to>
                                        <p:strVal val="visible"/>
                                      </p:to>
                                    </p:set>
                                    <p:animEffect filter="fade" transition="in">
                                      <p:cBhvr>
                                        <p:cTn dur="1000"/>
                                        <p:tgtEl>
                                          <p:spTgt spid="2744"/>
                                        </p:tgtEl>
                                      </p:cBhvr>
                                    </p:animEffect>
                                  </p:childTnLst>
                                </p:cTn>
                              </p:par>
                              <p:par>
                                <p:cTn fill="hold" nodeType="withEffect" presetClass="entr" presetID="10" presetSubtype="0">
                                  <p:stCondLst>
                                    <p:cond delay="0"/>
                                  </p:stCondLst>
                                  <p:childTnLst>
                                    <p:set>
                                      <p:cBhvr>
                                        <p:cTn dur="1" fill="hold">
                                          <p:stCondLst>
                                            <p:cond delay="0"/>
                                          </p:stCondLst>
                                        </p:cTn>
                                        <p:tgtEl>
                                          <p:spTgt spid="2745"/>
                                        </p:tgtEl>
                                        <p:attrNameLst>
                                          <p:attrName>style.visibility</p:attrName>
                                        </p:attrNameLst>
                                      </p:cBhvr>
                                      <p:to>
                                        <p:strVal val="visible"/>
                                      </p:to>
                                    </p:set>
                                    <p:animEffect filter="fade" transition="in">
                                      <p:cBhvr>
                                        <p:cTn dur="1000"/>
                                        <p:tgtEl>
                                          <p:spTgt spid="2745"/>
                                        </p:tgtEl>
                                      </p:cBhvr>
                                    </p:animEffect>
                                  </p:childTnLst>
                                </p:cTn>
                              </p:par>
                              <p:par>
                                <p:cTn fill="hold" nodeType="withEffect" presetClass="entr" presetID="10" presetSubtype="0">
                                  <p:stCondLst>
                                    <p:cond delay="0"/>
                                  </p:stCondLst>
                                  <p:childTnLst>
                                    <p:set>
                                      <p:cBhvr>
                                        <p:cTn dur="1" fill="hold">
                                          <p:stCondLst>
                                            <p:cond delay="0"/>
                                          </p:stCondLst>
                                        </p:cTn>
                                        <p:tgtEl>
                                          <p:spTgt spid="2746"/>
                                        </p:tgtEl>
                                        <p:attrNameLst>
                                          <p:attrName>style.visibility</p:attrName>
                                        </p:attrNameLst>
                                      </p:cBhvr>
                                      <p:to>
                                        <p:strVal val="visible"/>
                                      </p:to>
                                    </p:set>
                                    <p:animEffect filter="fade" transition="in">
                                      <p:cBhvr>
                                        <p:cTn dur="1000"/>
                                        <p:tgtEl>
                                          <p:spTgt spid="2746"/>
                                        </p:tgtEl>
                                      </p:cBhvr>
                                    </p:animEffect>
                                  </p:childTnLst>
                                </p:cTn>
                              </p:par>
                              <p:par>
                                <p:cTn fill="hold" nodeType="withEffect" presetClass="entr" presetID="10" presetSubtype="0">
                                  <p:stCondLst>
                                    <p:cond delay="0"/>
                                  </p:stCondLst>
                                  <p:childTnLst>
                                    <p:set>
                                      <p:cBhvr>
                                        <p:cTn dur="1" fill="hold">
                                          <p:stCondLst>
                                            <p:cond delay="0"/>
                                          </p:stCondLst>
                                        </p:cTn>
                                        <p:tgtEl>
                                          <p:spTgt spid="2740"/>
                                        </p:tgtEl>
                                        <p:attrNameLst>
                                          <p:attrName>style.visibility</p:attrName>
                                        </p:attrNameLst>
                                      </p:cBhvr>
                                      <p:to>
                                        <p:strVal val="visible"/>
                                      </p:to>
                                    </p:set>
                                    <p:animEffect filter="fade" transition="in">
                                      <p:cBhvr>
                                        <p:cTn dur="1000"/>
                                        <p:tgtEl>
                                          <p:spTgt spid="2740"/>
                                        </p:tgtEl>
                                      </p:cBhvr>
                                    </p:animEffect>
                                  </p:childTnLst>
                                </p:cTn>
                              </p:par>
                              <p:par>
                                <p:cTn fill="hold" nodeType="withEffect" presetClass="entr" presetID="10" presetSubtype="0">
                                  <p:stCondLst>
                                    <p:cond delay="0"/>
                                  </p:stCondLst>
                                  <p:childTnLst>
                                    <p:set>
                                      <p:cBhvr>
                                        <p:cTn dur="1" fill="hold">
                                          <p:stCondLst>
                                            <p:cond delay="0"/>
                                          </p:stCondLst>
                                        </p:cTn>
                                        <p:tgtEl>
                                          <p:spTgt spid="2747"/>
                                        </p:tgtEl>
                                        <p:attrNameLst>
                                          <p:attrName>style.visibility</p:attrName>
                                        </p:attrNameLst>
                                      </p:cBhvr>
                                      <p:to>
                                        <p:strVal val="visible"/>
                                      </p:to>
                                    </p:set>
                                    <p:animEffect filter="fade" transition="in">
                                      <p:cBhvr>
                                        <p:cTn dur="1000"/>
                                        <p:tgtEl>
                                          <p:spTgt spid="2747"/>
                                        </p:tgtEl>
                                      </p:cBhvr>
                                    </p:animEffect>
                                  </p:childTnLst>
                                </p:cTn>
                              </p:par>
                              <p:par>
                                <p:cTn fill="hold" nodeType="withEffect" presetClass="entr" presetID="10" presetSubtype="0">
                                  <p:stCondLst>
                                    <p:cond delay="0"/>
                                  </p:stCondLst>
                                  <p:childTnLst>
                                    <p:set>
                                      <p:cBhvr>
                                        <p:cTn dur="1" fill="hold">
                                          <p:stCondLst>
                                            <p:cond delay="0"/>
                                          </p:stCondLst>
                                        </p:cTn>
                                        <p:tgtEl>
                                          <p:spTgt spid="2758"/>
                                        </p:tgtEl>
                                        <p:attrNameLst>
                                          <p:attrName>style.visibility</p:attrName>
                                        </p:attrNameLst>
                                      </p:cBhvr>
                                      <p:to>
                                        <p:strVal val="visible"/>
                                      </p:to>
                                    </p:set>
                                    <p:animEffect filter="fade" transition="in">
                                      <p:cBhvr>
                                        <p:cTn dur="1000"/>
                                        <p:tgtEl>
                                          <p:spTgt spid="2758"/>
                                        </p:tgtEl>
                                      </p:cBhvr>
                                    </p:animEffect>
                                  </p:childTnLst>
                                </p:cTn>
                              </p:par>
                              <p:par>
                                <p:cTn fill="hold" nodeType="withEffect" presetClass="entr" presetID="10" presetSubtype="0">
                                  <p:stCondLst>
                                    <p:cond delay="0"/>
                                  </p:stCondLst>
                                  <p:childTnLst>
                                    <p:set>
                                      <p:cBhvr>
                                        <p:cTn dur="1" fill="hold">
                                          <p:stCondLst>
                                            <p:cond delay="0"/>
                                          </p:stCondLst>
                                        </p:cTn>
                                        <p:tgtEl>
                                          <p:spTgt spid="2753"/>
                                        </p:tgtEl>
                                        <p:attrNameLst>
                                          <p:attrName>style.visibility</p:attrName>
                                        </p:attrNameLst>
                                      </p:cBhvr>
                                      <p:to>
                                        <p:strVal val="visible"/>
                                      </p:to>
                                    </p:set>
                                    <p:animEffect filter="fade" transition="in">
                                      <p:cBhvr>
                                        <p:cTn dur="1000"/>
                                        <p:tgtEl>
                                          <p:spTgt spid="27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2" name="Shape 2762"/>
        <p:cNvGrpSpPr/>
        <p:nvPr/>
      </p:nvGrpSpPr>
      <p:grpSpPr>
        <a:xfrm>
          <a:off x="0" y="0"/>
          <a:ext cx="0" cy="0"/>
          <a:chOff x="0" y="0"/>
          <a:chExt cx="0" cy="0"/>
        </a:xfrm>
      </p:grpSpPr>
      <p:grpSp>
        <p:nvGrpSpPr>
          <p:cNvPr id="2763" name="Google Shape;2763;p88"/>
          <p:cNvGrpSpPr/>
          <p:nvPr/>
        </p:nvGrpSpPr>
        <p:grpSpPr>
          <a:xfrm>
            <a:off x="113050" y="930710"/>
            <a:ext cx="8329800" cy="5625459"/>
            <a:chOff x="113050" y="698050"/>
            <a:chExt cx="8329800" cy="4219200"/>
          </a:xfrm>
        </p:grpSpPr>
        <p:sp>
          <p:nvSpPr>
            <p:cNvPr id="2764" name="Google Shape;2764;p88"/>
            <p:cNvSpPr/>
            <p:nvPr/>
          </p:nvSpPr>
          <p:spPr>
            <a:xfrm>
              <a:off x="113050" y="698050"/>
              <a:ext cx="8329800" cy="421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88"/>
            <p:cNvSpPr/>
            <p:nvPr/>
          </p:nvSpPr>
          <p:spPr>
            <a:xfrm>
              <a:off x="3778833" y="4651017"/>
              <a:ext cx="733500" cy="265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a:t>
              </a:r>
              <a:endParaRPr>
                <a:solidFill>
                  <a:srgbClr val="F3F3F3"/>
                </a:solidFill>
              </a:endParaRPr>
            </a:p>
          </p:txBody>
        </p:sp>
      </p:grpSp>
      <p:sp>
        <p:nvSpPr>
          <p:cNvPr id="2766" name="Google Shape;2766;p88"/>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entorno de un </a:t>
            </a:r>
            <a:r>
              <a:rPr i="1" lang="en"/>
              <a:t>container</a:t>
            </a:r>
            <a:endParaRPr i="1"/>
          </a:p>
        </p:txBody>
      </p:sp>
      <p:sp>
        <p:nvSpPr>
          <p:cNvPr id="2767" name="Google Shape;2767;p88"/>
          <p:cNvSpPr/>
          <p:nvPr/>
        </p:nvSpPr>
        <p:spPr>
          <a:xfrm>
            <a:off x="2723225" y="2361866"/>
            <a:ext cx="2038800" cy="23013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88"/>
          <p:cNvSpPr/>
          <p:nvPr/>
        </p:nvSpPr>
        <p:spPr>
          <a:xfrm>
            <a:off x="3041620" y="2756797"/>
            <a:ext cx="1242300" cy="13689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app</a:t>
            </a:r>
            <a:endParaRPr/>
          </a:p>
          <a:p>
            <a:pPr indent="0" lvl="0" marL="0" rtl="0" algn="ctr">
              <a:spcBef>
                <a:spcPts val="0"/>
              </a:spcBef>
              <a:spcAft>
                <a:spcPts val="0"/>
              </a:spcAft>
              <a:buNone/>
            </a:pPr>
            <a:r>
              <a:t/>
            </a:r>
            <a:endParaRPr/>
          </a:p>
        </p:txBody>
      </p:sp>
      <p:cxnSp>
        <p:nvCxnSpPr>
          <p:cNvPr id="2769" name="Google Shape;2769;p88"/>
          <p:cNvCxnSpPr>
            <a:stCxn id="2770" idx="2"/>
            <a:endCxn id="2768" idx="0"/>
          </p:cNvCxnSpPr>
          <p:nvPr/>
        </p:nvCxnSpPr>
        <p:spPr>
          <a:xfrm rot="5400000">
            <a:off x="3649565" y="1835300"/>
            <a:ext cx="934800" cy="908400"/>
          </a:xfrm>
          <a:prstGeom prst="bentConnector3">
            <a:avLst>
              <a:gd fmla="val 24219" name="adj1"/>
            </a:avLst>
          </a:prstGeom>
          <a:noFill/>
          <a:ln cap="flat" cmpd="sng" w="9525">
            <a:solidFill>
              <a:schemeClr val="dk2"/>
            </a:solidFill>
            <a:prstDash val="solid"/>
            <a:round/>
            <a:headEnd len="med" w="med" type="none"/>
            <a:tailEnd len="med" w="med" type="stealth"/>
          </a:ln>
        </p:spPr>
      </p:cxnSp>
      <p:cxnSp>
        <p:nvCxnSpPr>
          <p:cNvPr id="2771" name="Google Shape;2771;p88"/>
          <p:cNvCxnSpPr>
            <a:endCxn id="2772" idx="1"/>
          </p:cNvCxnSpPr>
          <p:nvPr/>
        </p:nvCxnSpPr>
        <p:spPr>
          <a:xfrm>
            <a:off x="3702075" y="4144783"/>
            <a:ext cx="1241400" cy="802800"/>
          </a:xfrm>
          <a:prstGeom prst="bentConnector3">
            <a:avLst>
              <a:gd fmla="val 578" name="adj1"/>
            </a:avLst>
          </a:prstGeom>
          <a:noFill/>
          <a:ln cap="flat" cmpd="sng" w="19050">
            <a:solidFill>
              <a:srgbClr val="4A86E8"/>
            </a:solidFill>
            <a:prstDash val="solid"/>
            <a:round/>
            <a:headEnd len="med" w="med" type="none"/>
            <a:tailEnd len="med" w="med" type="stealth"/>
          </a:ln>
        </p:spPr>
      </p:cxnSp>
      <p:sp>
        <p:nvSpPr>
          <p:cNvPr id="2770" name="Google Shape;2770;p88"/>
          <p:cNvSpPr/>
          <p:nvPr/>
        </p:nvSpPr>
        <p:spPr>
          <a:xfrm>
            <a:off x="3927515" y="1339700"/>
            <a:ext cx="1287300" cy="482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/etc/app.conf</a:t>
            </a:r>
            <a:endParaRPr/>
          </a:p>
        </p:txBody>
      </p:sp>
      <p:cxnSp>
        <p:nvCxnSpPr>
          <p:cNvPr id="2773" name="Google Shape;2773;p88"/>
          <p:cNvCxnSpPr>
            <a:stCxn id="2767" idx="1"/>
            <a:endCxn id="2768" idx="1"/>
          </p:cNvCxnSpPr>
          <p:nvPr/>
        </p:nvCxnSpPr>
        <p:spPr>
          <a:xfrm flipH="1" rot="10800000">
            <a:off x="2723225" y="3441116"/>
            <a:ext cx="629100" cy="71400"/>
          </a:xfrm>
          <a:prstGeom prst="straightConnector1">
            <a:avLst/>
          </a:prstGeom>
          <a:noFill/>
          <a:ln cap="flat" cmpd="sng" w="28575">
            <a:solidFill>
              <a:srgbClr val="38761D"/>
            </a:solidFill>
            <a:prstDash val="solid"/>
            <a:round/>
            <a:headEnd len="med" w="med" type="oval"/>
            <a:tailEnd len="med" w="med" type="stealth"/>
          </a:ln>
        </p:spPr>
      </p:cxnSp>
      <p:sp>
        <p:nvSpPr>
          <p:cNvPr id="2774" name="Google Shape;2774;p88"/>
          <p:cNvSpPr txBox="1"/>
          <p:nvPr/>
        </p:nvSpPr>
        <p:spPr>
          <a:xfrm>
            <a:off x="2741225" y="2939133"/>
            <a:ext cx="8202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:80</a:t>
            </a:r>
            <a:endParaRPr/>
          </a:p>
        </p:txBody>
      </p:sp>
      <p:sp>
        <p:nvSpPr>
          <p:cNvPr id="2775" name="Google Shape;2775;p88"/>
          <p:cNvSpPr txBox="1"/>
          <p:nvPr/>
        </p:nvSpPr>
        <p:spPr>
          <a:xfrm>
            <a:off x="2754556" y="4091399"/>
            <a:ext cx="7335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x.x.x.x</a:t>
            </a:r>
            <a:endParaRPr/>
          </a:p>
        </p:txBody>
      </p:sp>
      <p:sp>
        <p:nvSpPr>
          <p:cNvPr id="2776" name="Google Shape;2776;p88"/>
          <p:cNvSpPr txBox="1"/>
          <p:nvPr/>
        </p:nvSpPr>
        <p:spPr>
          <a:xfrm>
            <a:off x="3918288" y="4088175"/>
            <a:ext cx="9084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chemeClr val="dk1"/>
                </a:solidFill>
              </a:rPr>
              <a:t>read-only</a:t>
            </a:r>
            <a:endParaRPr i="1" sz="1200"/>
          </a:p>
        </p:txBody>
      </p:sp>
      <p:pic>
        <p:nvPicPr>
          <p:cNvPr id="2777" name="Google Shape;2777;p88"/>
          <p:cNvPicPr preferRelativeResize="0"/>
          <p:nvPr/>
        </p:nvPicPr>
        <p:blipFill>
          <a:blip r:embed="rId3">
            <a:alphaModFix/>
          </a:blip>
          <a:stretch>
            <a:fillRect/>
          </a:stretch>
        </p:blipFill>
        <p:spPr>
          <a:xfrm>
            <a:off x="2781300" y="2387800"/>
            <a:ext cx="361800" cy="361800"/>
          </a:xfrm>
          <a:prstGeom prst="rect">
            <a:avLst/>
          </a:prstGeom>
          <a:noFill/>
          <a:ln>
            <a:noFill/>
          </a:ln>
        </p:spPr>
      </p:pic>
      <p:sp>
        <p:nvSpPr>
          <p:cNvPr id="2772" name="Google Shape;2772;p88"/>
          <p:cNvSpPr/>
          <p:nvPr/>
        </p:nvSpPr>
        <p:spPr>
          <a:xfrm>
            <a:off x="4943475" y="4492633"/>
            <a:ext cx="1069500" cy="9099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stdout/err</a:t>
            </a:r>
            <a:endParaRPr sz="1200"/>
          </a:p>
        </p:txBody>
      </p:sp>
      <p:grpSp>
        <p:nvGrpSpPr>
          <p:cNvPr id="2778" name="Google Shape;2778;p88"/>
          <p:cNvGrpSpPr/>
          <p:nvPr/>
        </p:nvGrpSpPr>
        <p:grpSpPr>
          <a:xfrm>
            <a:off x="3561425" y="1022841"/>
            <a:ext cx="4642150" cy="1223203"/>
            <a:chOff x="3561425" y="767150"/>
            <a:chExt cx="4642150" cy="917425"/>
          </a:xfrm>
        </p:grpSpPr>
        <p:sp>
          <p:nvSpPr>
            <p:cNvPr id="2779" name="Google Shape;2779;p88"/>
            <p:cNvSpPr/>
            <p:nvPr/>
          </p:nvSpPr>
          <p:spPr>
            <a:xfrm>
              <a:off x="3561425" y="869475"/>
              <a:ext cx="2072400" cy="81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0" name="Google Shape;2780;p88"/>
            <p:cNvCxnSpPr>
              <a:stCxn id="2779" idx="7"/>
              <a:endCxn id="2781" idx="1"/>
            </p:cNvCxnSpPr>
            <p:nvPr/>
          </p:nvCxnSpPr>
          <p:spPr>
            <a:xfrm flipH="1" rot="-5400000">
              <a:off x="5644429" y="674744"/>
              <a:ext cx="54300" cy="682500"/>
            </a:xfrm>
            <a:prstGeom prst="curvedConnector4">
              <a:avLst>
                <a:gd fmla="val -658368" name="adj1"/>
                <a:gd fmla="val 72245" name="adj2"/>
              </a:avLst>
            </a:prstGeom>
            <a:noFill/>
            <a:ln cap="flat" cmpd="sng" w="19050">
              <a:solidFill>
                <a:srgbClr val="FF0000"/>
              </a:solidFill>
              <a:prstDash val="solid"/>
              <a:round/>
              <a:headEnd len="med" w="med" type="stealth"/>
              <a:tailEnd len="med" w="med" type="none"/>
            </a:ln>
          </p:spPr>
        </p:cxnSp>
        <p:sp>
          <p:nvSpPr>
            <p:cNvPr id="2781" name="Google Shape;2781;p88"/>
            <p:cNvSpPr txBox="1"/>
            <p:nvPr/>
          </p:nvSpPr>
          <p:spPr>
            <a:xfrm>
              <a:off x="6012975" y="767150"/>
              <a:ext cx="21906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Acá está tu config </a:t>
              </a:r>
              <a:r>
                <a:rPr lang="en">
                  <a:latin typeface="Consolas"/>
                  <a:ea typeface="Consolas"/>
                  <a:cs typeface="Consolas"/>
                  <a:sym typeface="Consolas"/>
                </a:rPr>
                <a:t>--CRI</a:t>
              </a:r>
              <a:endParaRPr>
                <a:latin typeface="Consolas"/>
                <a:ea typeface="Consolas"/>
                <a:cs typeface="Consolas"/>
                <a:sym typeface="Consolas"/>
              </a:endParaRPr>
            </a:p>
          </p:txBody>
        </p:sp>
      </p:grpSp>
      <p:grpSp>
        <p:nvGrpSpPr>
          <p:cNvPr id="2782" name="Google Shape;2782;p88"/>
          <p:cNvGrpSpPr/>
          <p:nvPr/>
        </p:nvGrpSpPr>
        <p:grpSpPr>
          <a:xfrm>
            <a:off x="259275" y="1400265"/>
            <a:ext cx="3180550" cy="1711691"/>
            <a:chOff x="259275" y="1050225"/>
            <a:chExt cx="3180550" cy="1283800"/>
          </a:xfrm>
        </p:grpSpPr>
        <p:sp>
          <p:nvSpPr>
            <p:cNvPr id="2783" name="Google Shape;2783;p88"/>
            <p:cNvSpPr/>
            <p:nvPr/>
          </p:nvSpPr>
          <p:spPr>
            <a:xfrm>
              <a:off x="2463925" y="1557625"/>
              <a:ext cx="975900" cy="776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4" name="Google Shape;2784;p88"/>
            <p:cNvCxnSpPr>
              <a:stCxn id="2783" idx="1"/>
              <a:endCxn id="2785" idx="3"/>
            </p:cNvCxnSpPr>
            <p:nvPr/>
          </p:nvCxnSpPr>
          <p:spPr>
            <a:xfrm flipH="1" rot="5400000">
              <a:off x="2230342" y="1294826"/>
              <a:ext cx="220500" cy="532500"/>
            </a:xfrm>
            <a:prstGeom prst="curvedConnector2">
              <a:avLst/>
            </a:prstGeom>
            <a:noFill/>
            <a:ln cap="flat" cmpd="sng" w="19050">
              <a:solidFill>
                <a:srgbClr val="FF0000"/>
              </a:solidFill>
              <a:prstDash val="solid"/>
              <a:round/>
              <a:headEnd len="med" w="med" type="stealth"/>
              <a:tailEnd len="med" w="med" type="none"/>
            </a:ln>
          </p:spPr>
        </p:cxnSp>
        <p:sp>
          <p:nvSpPr>
            <p:cNvPr id="2785" name="Google Shape;2785;p88"/>
            <p:cNvSpPr txBox="1"/>
            <p:nvPr/>
          </p:nvSpPr>
          <p:spPr>
            <a:xfrm>
              <a:off x="259275" y="1050225"/>
              <a:ext cx="1815000" cy="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 controlo tu ciclo de vida, recordá que sos </a:t>
              </a:r>
              <a:r>
                <a:rPr i="1" lang="en"/>
                <a:t>mortal</a:t>
              </a:r>
              <a:r>
                <a:rPr lang="en"/>
                <a:t> </a:t>
              </a:r>
              <a:r>
                <a:rPr lang="en">
                  <a:latin typeface="Consolas"/>
                  <a:ea typeface="Consolas"/>
                  <a:cs typeface="Consolas"/>
                  <a:sym typeface="Consolas"/>
                </a:rPr>
                <a:t>--CRI</a:t>
              </a:r>
              <a:endParaRPr>
                <a:latin typeface="Consolas"/>
                <a:ea typeface="Consolas"/>
                <a:cs typeface="Consolas"/>
                <a:sym typeface="Consolas"/>
              </a:endParaRPr>
            </a:p>
          </p:txBody>
        </p:sp>
      </p:grpSp>
      <p:grpSp>
        <p:nvGrpSpPr>
          <p:cNvPr id="2786" name="Google Shape;2786;p88"/>
          <p:cNvGrpSpPr/>
          <p:nvPr/>
        </p:nvGrpSpPr>
        <p:grpSpPr>
          <a:xfrm>
            <a:off x="3829479" y="3248677"/>
            <a:ext cx="4718218" cy="1298245"/>
            <a:chOff x="3930817" y="1811676"/>
            <a:chExt cx="4979124" cy="1570774"/>
          </a:xfrm>
        </p:grpSpPr>
        <p:sp>
          <p:nvSpPr>
            <p:cNvPr id="2787" name="Google Shape;2787;p88"/>
            <p:cNvSpPr/>
            <p:nvPr/>
          </p:nvSpPr>
          <p:spPr>
            <a:xfrm>
              <a:off x="3930817" y="2700851"/>
              <a:ext cx="1151400" cy="68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8" name="Google Shape;2788;p88"/>
            <p:cNvCxnSpPr>
              <a:stCxn id="2787" idx="7"/>
              <a:endCxn id="2789" idx="1"/>
            </p:cNvCxnSpPr>
            <p:nvPr/>
          </p:nvCxnSpPr>
          <p:spPr>
            <a:xfrm rot="-5400000">
              <a:off x="5173399" y="1827769"/>
              <a:ext cx="713100" cy="1232700"/>
            </a:xfrm>
            <a:prstGeom prst="curvedConnector2">
              <a:avLst/>
            </a:prstGeom>
            <a:noFill/>
            <a:ln cap="flat" cmpd="sng" w="19050">
              <a:solidFill>
                <a:srgbClr val="FF0000"/>
              </a:solidFill>
              <a:prstDash val="solid"/>
              <a:round/>
              <a:headEnd len="med" w="med" type="stealth"/>
              <a:tailEnd len="med" w="med" type="none"/>
            </a:ln>
          </p:spPr>
        </p:cxnSp>
        <p:sp>
          <p:nvSpPr>
            <p:cNvPr id="2789" name="Google Shape;2789;p88"/>
            <p:cNvSpPr txBox="1"/>
            <p:nvPr/>
          </p:nvSpPr>
          <p:spPr>
            <a:xfrm>
              <a:off x="6146341" y="1811676"/>
              <a:ext cx="27636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Sorry, acá no se escribe </a:t>
              </a:r>
              <a:r>
                <a:rPr lang="en">
                  <a:latin typeface="Consolas"/>
                  <a:ea typeface="Consolas"/>
                  <a:cs typeface="Consolas"/>
                  <a:sym typeface="Consolas"/>
                </a:rPr>
                <a:t>--CRI</a:t>
              </a:r>
              <a:endParaRPr>
                <a:latin typeface="Consolas"/>
                <a:ea typeface="Consolas"/>
                <a:cs typeface="Consolas"/>
                <a:sym typeface="Consolas"/>
              </a:endParaRPr>
            </a:p>
          </p:txBody>
        </p:sp>
      </p:grpSp>
      <p:grpSp>
        <p:nvGrpSpPr>
          <p:cNvPr id="2790" name="Google Shape;2790;p88"/>
          <p:cNvGrpSpPr/>
          <p:nvPr/>
        </p:nvGrpSpPr>
        <p:grpSpPr>
          <a:xfrm>
            <a:off x="4317000" y="4068598"/>
            <a:ext cx="4230700" cy="1510529"/>
            <a:chOff x="4317000" y="3051525"/>
            <a:chExt cx="4230700" cy="1132925"/>
          </a:xfrm>
        </p:grpSpPr>
        <p:sp>
          <p:nvSpPr>
            <p:cNvPr id="2791" name="Google Shape;2791;p88"/>
            <p:cNvSpPr/>
            <p:nvPr/>
          </p:nvSpPr>
          <p:spPr>
            <a:xfrm>
              <a:off x="4317000" y="3285950"/>
              <a:ext cx="2072400" cy="89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2" name="Google Shape;2792;p88"/>
            <p:cNvCxnSpPr>
              <a:stCxn id="2791" idx="7"/>
              <a:endCxn id="2793" idx="1"/>
            </p:cNvCxnSpPr>
            <p:nvPr/>
          </p:nvCxnSpPr>
          <p:spPr>
            <a:xfrm rot="-5400000">
              <a:off x="6175454" y="3248182"/>
              <a:ext cx="79800" cy="258900"/>
            </a:xfrm>
            <a:prstGeom prst="curvedConnector2">
              <a:avLst/>
            </a:prstGeom>
            <a:noFill/>
            <a:ln cap="flat" cmpd="sng" w="19050">
              <a:solidFill>
                <a:srgbClr val="FF0000"/>
              </a:solidFill>
              <a:prstDash val="solid"/>
              <a:round/>
              <a:headEnd len="med" w="med" type="stealth"/>
              <a:tailEnd len="med" w="med" type="none"/>
            </a:ln>
          </p:spPr>
        </p:cxnSp>
        <p:sp>
          <p:nvSpPr>
            <p:cNvPr id="2793" name="Google Shape;2793;p88"/>
            <p:cNvSpPr txBox="1"/>
            <p:nvPr/>
          </p:nvSpPr>
          <p:spPr>
            <a:xfrm>
              <a:off x="6344800" y="3051525"/>
              <a:ext cx="2202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Tirame tu stdout/err, yo me hago cargo </a:t>
              </a:r>
              <a:r>
                <a:rPr lang="en">
                  <a:latin typeface="Consolas"/>
                  <a:ea typeface="Consolas"/>
                  <a:cs typeface="Consolas"/>
                  <a:sym typeface="Consolas"/>
                </a:rPr>
                <a:t>--CRI</a:t>
              </a:r>
              <a:endParaRPr>
                <a:latin typeface="Consolas"/>
                <a:ea typeface="Consolas"/>
                <a:cs typeface="Consolas"/>
                <a:sym typeface="Consolas"/>
              </a:endParaRPr>
            </a:p>
          </p:txBody>
        </p:sp>
      </p:grpSp>
      <p:grpSp>
        <p:nvGrpSpPr>
          <p:cNvPr id="2794" name="Google Shape;2794;p88"/>
          <p:cNvGrpSpPr/>
          <p:nvPr/>
        </p:nvGrpSpPr>
        <p:grpSpPr>
          <a:xfrm>
            <a:off x="410075" y="3581713"/>
            <a:ext cx="3103275" cy="1268768"/>
            <a:chOff x="410075" y="2610150"/>
            <a:chExt cx="3103275" cy="951600"/>
          </a:xfrm>
        </p:grpSpPr>
        <p:sp>
          <p:nvSpPr>
            <p:cNvPr id="2795" name="Google Shape;2795;p88"/>
            <p:cNvSpPr/>
            <p:nvPr/>
          </p:nvSpPr>
          <p:spPr>
            <a:xfrm>
              <a:off x="2604950" y="3009750"/>
              <a:ext cx="908400" cy="5520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96" name="Google Shape;2796;p88"/>
            <p:cNvCxnSpPr>
              <a:stCxn id="2795" idx="2"/>
              <a:endCxn id="2797" idx="3"/>
            </p:cNvCxnSpPr>
            <p:nvPr/>
          </p:nvCxnSpPr>
          <p:spPr>
            <a:xfrm rot="10800000">
              <a:off x="2073950" y="2886150"/>
              <a:ext cx="531000" cy="399600"/>
            </a:xfrm>
            <a:prstGeom prst="curvedConnector3">
              <a:avLst>
                <a:gd fmla="val 50007" name="adj1"/>
              </a:avLst>
            </a:prstGeom>
            <a:noFill/>
            <a:ln cap="flat" cmpd="sng" w="19050">
              <a:solidFill>
                <a:srgbClr val="FF9900"/>
              </a:solidFill>
              <a:prstDash val="solid"/>
              <a:round/>
              <a:headEnd len="med" w="med" type="stealth"/>
              <a:tailEnd len="med" w="med" type="none"/>
            </a:ln>
          </p:spPr>
        </p:cxnSp>
        <p:sp>
          <p:nvSpPr>
            <p:cNvPr id="2797" name="Google Shape;2797;p88"/>
            <p:cNvSpPr txBox="1"/>
            <p:nvPr/>
          </p:nvSpPr>
          <p:spPr>
            <a:xfrm>
              <a:off x="410075" y="2610150"/>
              <a:ext cx="16638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Esta vez </a:t>
              </a:r>
              <a:r>
                <a:rPr lang="en"/>
                <a:t>te toca </a:t>
              </a:r>
              <a:r>
                <a:rPr i="1" lang="en"/>
                <a:t>esta</a:t>
              </a:r>
              <a:r>
                <a:rPr lang="en"/>
                <a:t> IP </a:t>
              </a:r>
              <a:r>
                <a:rPr lang="en">
                  <a:latin typeface="Consolas"/>
                  <a:ea typeface="Consolas"/>
                  <a:cs typeface="Consolas"/>
                  <a:sym typeface="Consolas"/>
                </a:rPr>
                <a:t>--CNI</a:t>
              </a:r>
              <a:endParaRPr>
                <a:latin typeface="Consolas"/>
                <a:ea typeface="Consolas"/>
                <a:cs typeface="Consolas"/>
                <a:sym typeface="Consolas"/>
              </a:endParaRPr>
            </a:p>
          </p:txBody>
        </p:sp>
      </p:grpSp>
      <p:sp>
        <p:nvSpPr>
          <p:cNvPr id="2798" name="Google Shape;2798;p88"/>
          <p:cNvSpPr txBox="1"/>
          <p:nvPr/>
        </p:nvSpPr>
        <p:spPr>
          <a:xfrm>
            <a:off x="364375" y="5515833"/>
            <a:ext cx="2935200" cy="955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CRI</a:t>
            </a:r>
            <a:r>
              <a:rPr lang="en"/>
              <a:t>: Container Runtime Interface</a:t>
            </a:r>
            <a:endParaRPr/>
          </a:p>
          <a:p>
            <a:pPr indent="0" lvl="0" marL="0" rtl="0" algn="l">
              <a:spcBef>
                <a:spcPts val="0"/>
              </a:spcBef>
              <a:spcAft>
                <a:spcPts val="0"/>
              </a:spcAft>
              <a:buNone/>
            </a:pPr>
            <a:r>
              <a:rPr lang="en">
                <a:latin typeface="Consolas"/>
                <a:ea typeface="Consolas"/>
                <a:cs typeface="Consolas"/>
                <a:sym typeface="Consolas"/>
              </a:rPr>
              <a:t>CNI</a:t>
            </a:r>
            <a:r>
              <a:rPr lang="en"/>
              <a:t>: Container Network Interface</a:t>
            </a:r>
            <a:endParaRPr/>
          </a:p>
          <a:p>
            <a:pPr indent="0" lvl="0" marL="0" rtl="0" algn="l">
              <a:spcBef>
                <a:spcPts val="0"/>
              </a:spcBef>
              <a:spcAft>
                <a:spcPts val="0"/>
              </a:spcAft>
              <a:buNone/>
            </a:pPr>
            <a:r>
              <a:rPr lang="en">
                <a:latin typeface="Consolas"/>
                <a:ea typeface="Consolas"/>
                <a:cs typeface="Consolas"/>
                <a:sym typeface="Consolas"/>
              </a:rPr>
              <a:t>CSI</a:t>
            </a:r>
            <a:r>
              <a:rPr lang="en"/>
              <a:t>:</a:t>
            </a:r>
            <a:r>
              <a:rPr lang="en">
                <a:solidFill>
                  <a:schemeClr val="dk1"/>
                </a:solidFill>
              </a:rPr>
              <a:t> Container Storage Interface</a:t>
            </a:r>
            <a:endParaRPr/>
          </a:p>
        </p:txBody>
      </p:sp>
      <p:cxnSp>
        <p:nvCxnSpPr>
          <p:cNvPr id="2799" name="Google Shape;2799;p88"/>
          <p:cNvCxnSpPr/>
          <p:nvPr/>
        </p:nvCxnSpPr>
        <p:spPr>
          <a:xfrm flipH="1" rot="10800000">
            <a:off x="4283920" y="2477530"/>
            <a:ext cx="829500" cy="955200"/>
          </a:xfrm>
          <a:prstGeom prst="bentConnector3">
            <a:avLst>
              <a:gd fmla="val 68721" name="adj1"/>
            </a:avLst>
          </a:prstGeom>
          <a:noFill/>
          <a:ln cap="flat" cmpd="sng" w="9525">
            <a:solidFill>
              <a:srgbClr val="38761D"/>
            </a:solidFill>
            <a:prstDash val="solid"/>
            <a:round/>
            <a:headEnd len="med" w="med" type="none"/>
            <a:tailEnd len="med" w="med" type="triangle"/>
          </a:ln>
        </p:spPr>
      </p:cxnSp>
      <p:cxnSp>
        <p:nvCxnSpPr>
          <p:cNvPr id="2800" name="Google Shape;2800;p88"/>
          <p:cNvCxnSpPr/>
          <p:nvPr/>
        </p:nvCxnSpPr>
        <p:spPr>
          <a:xfrm flipH="1" rot="10800000">
            <a:off x="4283920" y="2855230"/>
            <a:ext cx="818100" cy="577500"/>
          </a:xfrm>
          <a:prstGeom prst="bentConnector3">
            <a:avLst>
              <a:gd fmla="val 68981" name="adj1"/>
            </a:avLst>
          </a:prstGeom>
          <a:noFill/>
          <a:ln cap="flat" cmpd="sng" w="9525">
            <a:solidFill>
              <a:srgbClr val="38761D"/>
            </a:solidFill>
            <a:prstDash val="solid"/>
            <a:round/>
            <a:headEnd len="med" w="med" type="none"/>
            <a:tailEnd len="med" w="med" type="triangle"/>
          </a:ln>
        </p:spPr>
      </p:cxnSp>
      <p:cxnSp>
        <p:nvCxnSpPr>
          <p:cNvPr id="2801" name="Google Shape;2801;p88"/>
          <p:cNvCxnSpPr/>
          <p:nvPr/>
        </p:nvCxnSpPr>
        <p:spPr>
          <a:xfrm flipH="1" rot="10800000">
            <a:off x="3973345" y="3247997"/>
            <a:ext cx="1117500" cy="193200"/>
          </a:xfrm>
          <a:prstGeom prst="bentConnector3">
            <a:avLst>
              <a:gd fmla="val 80618" name="adj1"/>
            </a:avLst>
          </a:prstGeom>
          <a:noFill/>
          <a:ln cap="flat" cmpd="sng" w="9525">
            <a:solidFill>
              <a:srgbClr val="38761D"/>
            </a:solidFill>
            <a:prstDash val="solid"/>
            <a:round/>
            <a:headEnd len="med" w="med" type="none"/>
            <a:tailEnd len="med" w="med" type="triangle"/>
          </a:ln>
        </p:spPr>
      </p:cxnSp>
      <p:grpSp>
        <p:nvGrpSpPr>
          <p:cNvPr id="2802" name="Google Shape;2802;p88"/>
          <p:cNvGrpSpPr/>
          <p:nvPr/>
        </p:nvGrpSpPr>
        <p:grpSpPr>
          <a:xfrm>
            <a:off x="4604975" y="1993150"/>
            <a:ext cx="3870400" cy="1447864"/>
            <a:chOff x="4604975" y="1494900"/>
            <a:chExt cx="3870400" cy="1085925"/>
          </a:xfrm>
        </p:grpSpPr>
        <p:sp>
          <p:nvSpPr>
            <p:cNvPr id="2803" name="Google Shape;2803;p88"/>
            <p:cNvSpPr/>
            <p:nvPr/>
          </p:nvSpPr>
          <p:spPr>
            <a:xfrm>
              <a:off x="4604975" y="1733625"/>
              <a:ext cx="629100" cy="8472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4" name="Google Shape;2804;p88"/>
            <p:cNvCxnSpPr>
              <a:stCxn id="2803" idx="6"/>
              <a:endCxn id="2805" idx="1"/>
            </p:cNvCxnSpPr>
            <p:nvPr/>
          </p:nvCxnSpPr>
          <p:spPr>
            <a:xfrm flipH="1" rot="10800000">
              <a:off x="5234075" y="1781325"/>
              <a:ext cx="778800" cy="375900"/>
            </a:xfrm>
            <a:prstGeom prst="curvedConnector3">
              <a:avLst>
                <a:gd fmla="val 50006" name="adj1"/>
              </a:avLst>
            </a:prstGeom>
            <a:noFill/>
            <a:ln cap="flat" cmpd="sng" w="19050">
              <a:solidFill>
                <a:srgbClr val="FF9900"/>
              </a:solidFill>
              <a:prstDash val="solid"/>
              <a:round/>
              <a:headEnd len="med" w="med" type="stealth"/>
              <a:tailEnd len="med" w="med" type="none"/>
            </a:ln>
          </p:spPr>
        </p:cxnSp>
        <p:sp>
          <p:nvSpPr>
            <p:cNvPr id="2805" name="Google Shape;2805;p88"/>
            <p:cNvSpPr txBox="1"/>
            <p:nvPr/>
          </p:nvSpPr>
          <p:spPr>
            <a:xfrm>
              <a:off x="6012975" y="1494900"/>
              <a:ext cx="246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 doy una mano con</a:t>
              </a:r>
              <a:r>
                <a:rPr i="1" lang="en"/>
                <a:t> ubicar </a:t>
              </a:r>
              <a:r>
                <a:rPr lang="en"/>
                <a:t> tus backends </a:t>
              </a:r>
              <a:r>
                <a:rPr lang="en">
                  <a:latin typeface="Consolas"/>
                  <a:ea typeface="Consolas"/>
                  <a:cs typeface="Consolas"/>
                  <a:sym typeface="Consolas"/>
                </a:rPr>
                <a:t>--CNI</a:t>
              </a:r>
              <a:endParaRPr>
                <a:latin typeface="Consolas"/>
                <a:ea typeface="Consolas"/>
                <a:cs typeface="Consolas"/>
                <a:sym typeface="Consolas"/>
              </a:endParaRPr>
            </a:p>
          </p:txBody>
        </p:sp>
      </p:grpSp>
      <p:pic>
        <p:nvPicPr>
          <p:cNvPr descr="little_pony_in_the_clouds-2.png" id="2806" name="Google Shape;2806;p88"/>
          <p:cNvPicPr preferRelativeResize="0"/>
          <p:nvPr/>
        </p:nvPicPr>
        <p:blipFill>
          <a:blip r:embed="rId4">
            <a:alphaModFix/>
          </a:blip>
          <a:stretch>
            <a:fillRect/>
          </a:stretch>
        </p:blipFill>
        <p:spPr>
          <a:xfrm>
            <a:off x="7390575" y="128583"/>
            <a:ext cx="629101" cy="601602"/>
          </a:xfrm>
          <a:prstGeom prst="rect">
            <a:avLst/>
          </a:prstGeom>
          <a:noFill/>
          <a:ln>
            <a:noFill/>
          </a:ln>
        </p:spPr>
      </p:pic>
      <p:sp>
        <p:nvSpPr>
          <p:cNvPr id="2807" name="Google Shape;2807;p88"/>
          <p:cNvSpPr/>
          <p:nvPr/>
        </p:nvSpPr>
        <p:spPr>
          <a:xfrm>
            <a:off x="3914672" y="4445532"/>
            <a:ext cx="829500" cy="2436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rPr>
              <a:t>container</a:t>
            </a:r>
            <a:endParaRPr sz="1200">
              <a:solidFill>
                <a:srgbClr val="F3F3F3"/>
              </a:solidFill>
            </a:endParaRPr>
          </a:p>
        </p:txBody>
      </p:sp>
      <p:grpSp>
        <p:nvGrpSpPr>
          <p:cNvPr id="2808" name="Google Shape;2808;p88"/>
          <p:cNvGrpSpPr/>
          <p:nvPr/>
        </p:nvGrpSpPr>
        <p:grpSpPr>
          <a:xfrm>
            <a:off x="222325" y="3061523"/>
            <a:ext cx="3705300" cy="2526803"/>
            <a:chOff x="222325" y="2296200"/>
            <a:chExt cx="3705300" cy="1895150"/>
          </a:xfrm>
        </p:grpSpPr>
        <p:sp>
          <p:nvSpPr>
            <p:cNvPr id="2809" name="Google Shape;2809;p88"/>
            <p:cNvSpPr/>
            <p:nvPr/>
          </p:nvSpPr>
          <p:spPr>
            <a:xfrm>
              <a:off x="3412525" y="2296200"/>
              <a:ext cx="515100" cy="769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10" name="Google Shape;2810;p88"/>
            <p:cNvGrpSpPr/>
            <p:nvPr/>
          </p:nvGrpSpPr>
          <p:grpSpPr>
            <a:xfrm>
              <a:off x="222325" y="3080425"/>
              <a:ext cx="3478800" cy="1110925"/>
              <a:chOff x="222325" y="3080425"/>
              <a:chExt cx="3478800" cy="1110925"/>
            </a:xfrm>
          </p:grpSpPr>
          <p:sp>
            <p:nvSpPr>
              <p:cNvPr id="2811" name="Google Shape;2811;p88"/>
              <p:cNvSpPr/>
              <p:nvPr/>
            </p:nvSpPr>
            <p:spPr>
              <a:xfrm>
                <a:off x="3172299" y="3080425"/>
                <a:ext cx="473363" cy="847889"/>
              </a:xfrm>
              <a:custGeom>
                <a:rect b="b" l="l" r="r" t="t"/>
                <a:pathLst>
                  <a:path extrusionOk="0" h="40151" w="39000">
                    <a:moveTo>
                      <a:pt x="39000" y="0"/>
                    </a:moveTo>
                    <a:cubicBezTo>
                      <a:pt x="37964" y="5982"/>
                      <a:pt x="39283" y="29251"/>
                      <a:pt x="32783" y="35892"/>
                    </a:cubicBezTo>
                    <a:cubicBezTo>
                      <a:pt x="26283" y="42533"/>
                      <a:pt x="5464" y="39189"/>
                      <a:pt x="0" y="39848"/>
                    </a:cubicBezTo>
                  </a:path>
                </a:pathLst>
              </a:custGeom>
              <a:noFill/>
              <a:ln cap="flat" cmpd="sng" w="19050">
                <a:solidFill>
                  <a:srgbClr val="FF0000"/>
                </a:solidFill>
                <a:prstDash val="solid"/>
                <a:round/>
                <a:headEnd len="med" w="med" type="stealth"/>
                <a:tailEnd len="med" w="med" type="none"/>
              </a:ln>
            </p:spPr>
          </p:sp>
          <p:sp>
            <p:nvSpPr>
              <p:cNvPr id="2812" name="Google Shape;2812;p88"/>
              <p:cNvSpPr txBox="1"/>
              <p:nvPr/>
            </p:nvSpPr>
            <p:spPr>
              <a:xfrm>
                <a:off x="222325" y="3725150"/>
                <a:ext cx="34788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Descargado y listo tu binario </a:t>
                </a:r>
                <a:r>
                  <a:rPr lang="en">
                    <a:solidFill>
                      <a:schemeClr val="dk1"/>
                    </a:solidFill>
                    <a:latin typeface="Consolas"/>
                    <a:ea typeface="Consolas"/>
                    <a:cs typeface="Consolas"/>
                    <a:sym typeface="Consolas"/>
                  </a:rPr>
                  <a:t>--CRI</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8"/>
                                        </p:tgtEl>
                                        <p:attrNameLst>
                                          <p:attrName>style.visibility</p:attrName>
                                        </p:attrNameLst>
                                      </p:cBhvr>
                                      <p:to>
                                        <p:strVal val="visible"/>
                                      </p:to>
                                    </p:set>
                                    <p:animEffect filter="fade" transition="in">
                                      <p:cBhvr>
                                        <p:cTn dur="1000"/>
                                        <p:tgtEl>
                                          <p:spTgt spid="28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4"/>
                                        </p:tgtEl>
                                        <p:attrNameLst>
                                          <p:attrName>style.visibility</p:attrName>
                                        </p:attrNameLst>
                                      </p:cBhvr>
                                      <p:to>
                                        <p:strVal val="visible"/>
                                      </p:to>
                                    </p:set>
                                    <p:animEffect filter="fade" transition="in">
                                      <p:cBhvr>
                                        <p:cTn dur="1000"/>
                                        <p:tgtEl>
                                          <p:spTgt spid="27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2"/>
                                        </p:tgtEl>
                                        <p:attrNameLst>
                                          <p:attrName>style.visibility</p:attrName>
                                        </p:attrNameLst>
                                      </p:cBhvr>
                                      <p:to>
                                        <p:strVal val="visible"/>
                                      </p:to>
                                    </p:set>
                                    <p:animEffect filter="fade" transition="in">
                                      <p:cBhvr>
                                        <p:cTn dur="1000"/>
                                        <p:tgtEl>
                                          <p:spTgt spid="27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8"/>
                                        </p:tgtEl>
                                        <p:attrNameLst>
                                          <p:attrName>style.visibility</p:attrName>
                                        </p:attrNameLst>
                                      </p:cBhvr>
                                      <p:to>
                                        <p:strVal val="visible"/>
                                      </p:to>
                                    </p:set>
                                    <p:animEffect filter="fade" transition="in">
                                      <p:cBhvr>
                                        <p:cTn dur="1000"/>
                                        <p:tgtEl>
                                          <p:spTgt spid="27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2"/>
                                        </p:tgtEl>
                                        <p:attrNameLst>
                                          <p:attrName>style.visibility</p:attrName>
                                        </p:attrNameLst>
                                      </p:cBhvr>
                                      <p:to>
                                        <p:strVal val="visible"/>
                                      </p:to>
                                    </p:set>
                                    <p:animEffect filter="fade" transition="in">
                                      <p:cBhvr>
                                        <p:cTn dur="1000"/>
                                        <p:tgtEl>
                                          <p:spTgt spid="28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86"/>
                                        </p:tgtEl>
                                        <p:attrNameLst>
                                          <p:attrName>style.visibility</p:attrName>
                                        </p:attrNameLst>
                                      </p:cBhvr>
                                      <p:to>
                                        <p:strVal val="visible"/>
                                      </p:to>
                                    </p:set>
                                    <p:animEffect filter="fade" transition="in">
                                      <p:cBhvr>
                                        <p:cTn dur="1000"/>
                                        <p:tgtEl>
                                          <p:spTgt spid="27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90"/>
                                        </p:tgtEl>
                                        <p:attrNameLst>
                                          <p:attrName>style.visibility</p:attrName>
                                        </p:attrNameLst>
                                      </p:cBhvr>
                                      <p:to>
                                        <p:strVal val="visible"/>
                                      </p:to>
                                    </p:set>
                                    <p:animEffect filter="fade" transition="in">
                                      <p:cBhvr>
                                        <p:cTn dur="1000"/>
                                        <p:tgtEl>
                                          <p:spTgt spid="27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63"/>
                                        </p:tgtEl>
                                        <p:attrNameLst>
                                          <p:attrName>style.visibility</p:attrName>
                                        </p:attrNameLst>
                                      </p:cBhvr>
                                      <p:to>
                                        <p:strVal val="visible"/>
                                      </p:to>
                                    </p:set>
                                    <p:animEffect filter="fade" transition="in">
                                      <p:cBhvr>
                                        <p:cTn dur="1000"/>
                                        <p:tgtEl>
                                          <p:spTgt spid="27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6" name="Shape 2816"/>
        <p:cNvGrpSpPr/>
        <p:nvPr/>
      </p:nvGrpSpPr>
      <p:grpSpPr>
        <a:xfrm>
          <a:off x="0" y="0"/>
          <a:ext cx="0" cy="0"/>
          <a:chOff x="0" y="0"/>
          <a:chExt cx="0" cy="0"/>
        </a:xfrm>
      </p:grpSpPr>
      <p:grpSp>
        <p:nvGrpSpPr>
          <p:cNvPr id="2817" name="Google Shape;2817;p89"/>
          <p:cNvGrpSpPr/>
          <p:nvPr/>
        </p:nvGrpSpPr>
        <p:grpSpPr>
          <a:xfrm>
            <a:off x="113050" y="930710"/>
            <a:ext cx="8329800" cy="5625459"/>
            <a:chOff x="113050" y="698050"/>
            <a:chExt cx="8329800" cy="4219200"/>
          </a:xfrm>
        </p:grpSpPr>
        <p:sp>
          <p:nvSpPr>
            <p:cNvPr id="2818" name="Google Shape;2818;p89"/>
            <p:cNvSpPr/>
            <p:nvPr/>
          </p:nvSpPr>
          <p:spPr>
            <a:xfrm>
              <a:off x="113050" y="698050"/>
              <a:ext cx="8329800" cy="4219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89"/>
            <p:cNvSpPr/>
            <p:nvPr/>
          </p:nvSpPr>
          <p:spPr>
            <a:xfrm>
              <a:off x="3778833" y="4651017"/>
              <a:ext cx="733500" cy="2652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a:t>
              </a:r>
              <a:endParaRPr>
                <a:solidFill>
                  <a:srgbClr val="F3F3F3"/>
                </a:solidFill>
              </a:endParaRPr>
            </a:p>
          </p:txBody>
        </p:sp>
      </p:grpSp>
      <p:sp>
        <p:nvSpPr>
          <p:cNvPr id="2820" name="Google Shape;2820;p89"/>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entorno de un </a:t>
            </a:r>
            <a:r>
              <a:rPr i="1" lang="en"/>
              <a:t>container</a:t>
            </a:r>
            <a:endParaRPr i="1"/>
          </a:p>
        </p:txBody>
      </p:sp>
      <p:sp>
        <p:nvSpPr>
          <p:cNvPr id="2821" name="Google Shape;2821;p89"/>
          <p:cNvSpPr/>
          <p:nvPr/>
        </p:nvSpPr>
        <p:spPr>
          <a:xfrm>
            <a:off x="2723225" y="2361866"/>
            <a:ext cx="2038800" cy="23013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89"/>
          <p:cNvSpPr/>
          <p:nvPr/>
        </p:nvSpPr>
        <p:spPr>
          <a:xfrm>
            <a:off x="3041620" y="2756797"/>
            <a:ext cx="1242300" cy="1368900"/>
          </a:xfrm>
          <a:prstGeom prst="triangle">
            <a:avLst>
              <a:gd fmla="val 50000" name="adj"/>
            </a:avLst>
          </a:prstGeom>
          <a:solidFill>
            <a:srgbClr val="93C47D"/>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a:t>app</a:t>
            </a:r>
            <a:endParaRPr/>
          </a:p>
          <a:p>
            <a:pPr indent="0" lvl="0" marL="0" rtl="0" algn="ctr">
              <a:spcBef>
                <a:spcPts val="0"/>
              </a:spcBef>
              <a:spcAft>
                <a:spcPts val="0"/>
              </a:spcAft>
              <a:buNone/>
            </a:pPr>
            <a:r>
              <a:t/>
            </a:r>
            <a:endParaRPr/>
          </a:p>
        </p:txBody>
      </p:sp>
      <p:cxnSp>
        <p:nvCxnSpPr>
          <p:cNvPr id="2823" name="Google Shape;2823;p89"/>
          <p:cNvCxnSpPr>
            <a:stCxn id="2824" idx="2"/>
            <a:endCxn id="2822" idx="0"/>
          </p:cNvCxnSpPr>
          <p:nvPr/>
        </p:nvCxnSpPr>
        <p:spPr>
          <a:xfrm rot="5400000">
            <a:off x="3649565" y="1835300"/>
            <a:ext cx="934800" cy="908400"/>
          </a:xfrm>
          <a:prstGeom prst="bentConnector3">
            <a:avLst>
              <a:gd fmla="val 24219" name="adj1"/>
            </a:avLst>
          </a:prstGeom>
          <a:noFill/>
          <a:ln cap="flat" cmpd="sng" w="9525">
            <a:solidFill>
              <a:schemeClr val="dk2"/>
            </a:solidFill>
            <a:prstDash val="solid"/>
            <a:round/>
            <a:headEnd len="med" w="med" type="none"/>
            <a:tailEnd len="med" w="med" type="stealth"/>
          </a:ln>
        </p:spPr>
      </p:cxnSp>
      <p:cxnSp>
        <p:nvCxnSpPr>
          <p:cNvPr id="2825" name="Google Shape;2825;p89"/>
          <p:cNvCxnSpPr>
            <a:endCxn id="2826" idx="1"/>
          </p:cNvCxnSpPr>
          <p:nvPr/>
        </p:nvCxnSpPr>
        <p:spPr>
          <a:xfrm>
            <a:off x="3702075" y="4144783"/>
            <a:ext cx="1241400" cy="802800"/>
          </a:xfrm>
          <a:prstGeom prst="bentConnector3">
            <a:avLst>
              <a:gd fmla="val 578" name="adj1"/>
            </a:avLst>
          </a:prstGeom>
          <a:noFill/>
          <a:ln cap="flat" cmpd="sng" w="19050">
            <a:solidFill>
              <a:srgbClr val="4A86E8"/>
            </a:solidFill>
            <a:prstDash val="solid"/>
            <a:round/>
            <a:headEnd len="med" w="med" type="none"/>
            <a:tailEnd len="med" w="med" type="stealth"/>
          </a:ln>
        </p:spPr>
      </p:cxnSp>
      <p:sp>
        <p:nvSpPr>
          <p:cNvPr id="2824" name="Google Shape;2824;p89"/>
          <p:cNvSpPr/>
          <p:nvPr/>
        </p:nvSpPr>
        <p:spPr>
          <a:xfrm>
            <a:off x="3927515" y="1339700"/>
            <a:ext cx="1287300" cy="482400"/>
          </a:xfrm>
          <a:prstGeom prst="rect">
            <a:avLst/>
          </a:prstGeom>
          <a:solidFill>
            <a:srgbClr val="D9D9D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rPr>
              <a:t>/etc/app.conf</a:t>
            </a:r>
            <a:endParaRPr/>
          </a:p>
        </p:txBody>
      </p:sp>
      <p:cxnSp>
        <p:nvCxnSpPr>
          <p:cNvPr id="2827" name="Google Shape;2827;p89"/>
          <p:cNvCxnSpPr>
            <a:stCxn id="2821" idx="1"/>
            <a:endCxn id="2822" idx="1"/>
          </p:cNvCxnSpPr>
          <p:nvPr/>
        </p:nvCxnSpPr>
        <p:spPr>
          <a:xfrm flipH="1" rot="10800000">
            <a:off x="2723225" y="3441116"/>
            <a:ext cx="629100" cy="71400"/>
          </a:xfrm>
          <a:prstGeom prst="straightConnector1">
            <a:avLst/>
          </a:prstGeom>
          <a:noFill/>
          <a:ln cap="flat" cmpd="sng" w="28575">
            <a:solidFill>
              <a:srgbClr val="38761D"/>
            </a:solidFill>
            <a:prstDash val="solid"/>
            <a:round/>
            <a:headEnd len="med" w="med" type="oval"/>
            <a:tailEnd len="med" w="med" type="stealth"/>
          </a:ln>
        </p:spPr>
      </p:cxnSp>
      <p:sp>
        <p:nvSpPr>
          <p:cNvPr id="2828" name="Google Shape;2828;p89"/>
          <p:cNvSpPr txBox="1"/>
          <p:nvPr/>
        </p:nvSpPr>
        <p:spPr>
          <a:xfrm>
            <a:off x="2741225" y="2939133"/>
            <a:ext cx="820200" cy="7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:80</a:t>
            </a:r>
            <a:endParaRPr/>
          </a:p>
        </p:txBody>
      </p:sp>
      <p:sp>
        <p:nvSpPr>
          <p:cNvPr id="2829" name="Google Shape;2829;p89"/>
          <p:cNvSpPr txBox="1"/>
          <p:nvPr/>
        </p:nvSpPr>
        <p:spPr>
          <a:xfrm>
            <a:off x="2754556" y="4091399"/>
            <a:ext cx="7335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x.x.x.x</a:t>
            </a:r>
            <a:endParaRPr/>
          </a:p>
        </p:txBody>
      </p:sp>
      <p:sp>
        <p:nvSpPr>
          <p:cNvPr id="2830" name="Google Shape;2830;p89"/>
          <p:cNvSpPr txBox="1"/>
          <p:nvPr/>
        </p:nvSpPr>
        <p:spPr>
          <a:xfrm>
            <a:off x="3918288" y="4088175"/>
            <a:ext cx="908400" cy="48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sz="1200">
                <a:solidFill>
                  <a:schemeClr val="dk1"/>
                </a:solidFill>
              </a:rPr>
              <a:t>read-only</a:t>
            </a:r>
            <a:endParaRPr i="1" sz="1200"/>
          </a:p>
        </p:txBody>
      </p:sp>
      <p:pic>
        <p:nvPicPr>
          <p:cNvPr id="2831" name="Google Shape;2831;p89"/>
          <p:cNvPicPr preferRelativeResize="0"/>
          <p:nvPr/>
        </p:nvPicPr>
        <p:blipFill>
          <a:blip r:embed="rId3">
            <a:alphaModFix/>
          </a:blip>
          <a:stretch>
            <a:fillRect/>
          </a:stretch>
        </p:blipFill>
        <p:spPr>
          <a:xfrm>
            <a:off x="2781300" y="2387800"/>
            <a:ext cx="361800" cy="361800"/>
          </a:xfrm>
          <a:prstGeom prst="rect">
            <a:avLst/>
          </a:prstGeom>
          <a:noFill/>
          <a:ln>
            <a:noFill/>
          </a:ln>
        </p:spPr>
      </p:pic>
      <p:sp>
        <p:nvSpPr>
          <p:cNvPr id="2826" name="Google Shape;2826;p89"/>
          <p:cNvSpPr/>
          <p:nvPr/>
        </p:nvSpPr>
        <p:spPr>
          <a:xfrm>
            <a:off x="4943475" y="4492633"/>
            <a:ext cx="1069500" cy="909900"/>
          </a:xfrm>
          <a:prstGeom prst="rightArrow">
            <a:avLst>
              <a:gd fmla="val 50000" name="adj1"/>
              <a:gd fmla="val 50000" name="adj2"/>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stdout/err</a:t>
            </a:r>
            <a:endParaRPr sz="1200"/>
          </a:p>
        </p:txBody>
      </p:sp>
      <p:grpSp>
        <p:nvGrpSpPr>
          <p:cNvPr id="2832" name="Google Shape;2832;p89"/>
          <p:cNvGrpSpPr/>
          <p:nvPr/>
        </p:nvGrpSpPr>
        <p:grpSpPr>
          <a:xfrm>
            <a:off x="3561425" y="1022841"/>
            <a:ext cx="4642150" cy="1223203"/>
            <a:chOff x="3561425" y="767150"/>
            <a:chExt cx="4642150" cy="917425"/>
          </a:xfrm>
        </p:grpSpPr>
        <p:sp>
          <p:nvSpPr>
            <p:cNvPr id="2833" name="Google Shape;2833;p89"/>
            <p:cNvSpPr/>
            <p:nvPr/>
          </p:nvSpPr>
          <p:spPr>
            <a:xfrm>
              <a:off x="3561425" y="869475"/>
              <a:ext cx="2072400" cy="8151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4" name="Google Shape;2834;p89"/>
            <p:cNvCxnSpPr>
              <a:stCxn id="2833" idx="7"/>
              <a:endCxn id="2835" idx="1"/>
            </p:cNvCxnSpPr>
            <p:nvPr/>
          </p:nvCxnSpPr>
          <p:spPr>
            <a:xfrm flipH="1" rot="-5400000">
              <a:off x="5644429" y="674744"/>
              <a:ext cx="54300" cy="682500"/>
            </a:xfrm>
            <a:prstGeom prst="curvedConnector4">
              <a:avLst>
                <a:gd fmla="val -658368" name="adj1"/>
                <a:gd fmla="val 72245" name="adj2"/>
              </a:avLst>
            </a:prstGeom>
            <a:noFill/>
            <a:ln cap="flat" cmpd="sng" w="19050">
              <a:solidFill>
                <a:srgbClr val="FF0000"/>
              </a:solidFill>
              <a:prstDash val="solid"/>
              <a:round/>
              <a:headEnd len="med" w="med" type="stealth"/>
              <a:tailEnd len="med" w="med" type="none"/>
            </a:ln>
          </p:spPr>
        </p:cxnSp>
        <p:sp>
          <p:nvSpPr>
            <p:cNvPr id="2835" name="Google Shape;2835;p89"/>
            <p:cNvSpPr txBox="1"/>
            <p:nvPr/>
          </p:nvSpPr>
          <p:spPr>
            <a:xfrm>
              <a:off x="6012975" y="767150"/>
              <a:ext cx="21906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Acá está tu config </a:t>
              </a:r>
              <a:r>
                <a:rPr lang="en">
                  <a:latin typeface="Consolas"/>
                  <a:ea typeface="Consolas"/>
                  <a:cs typeface="Consolas"/>
                  <a:sym typeface="Consolas"/>
                </a:rPr>
                <a:t>--CRI</a:t>
              </a:r>
              <a:endParaRPr>
                <a:latin typeface="Consolas"/>
                <a:ea typeface="Consolas"/>
                <a:cs typeface="Consolas"/>
                <a:sym typeface="Consolas"/>
              </a:endParaRPr>
            </a:p>
          </p:txBody>
        </p:sp>
      </p:grpSp>
      <p:grpSp>
        <p:nvGrpSpPr>
          <p:cNvPr id="2836" name="Google Shape;2836;p89"/>
          <p:cNvGrpSpPr/>
          <p:nvPr/>
        </p:nvGrpSpPr>
        <p:grpSpPr>
          <a:xfrm>
            <a:off x="259275" y="1400265"/>
            <a:ext cx="3180550" cy="1711691"/>
            <a:chOff x="259275" y="1050225"/>
            <a:chExt cx="3180550" cy="1283800"/>
          </a:xfrm>
        </p:grpSpPr>
        <p:sp>
          <p:nvSpPr>
            <p:cNvPr id="2837" name="Google Shape;2837;p89"/>
            <p:cNvSpPr/>
            <p:nvPr/>
          </p:nvSpPr>
          <p:spPr>
            <a:xfrm>
              <a:off x="2463925" y="1557625"/>
              <a:ext cx="975900" cy="7764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38" name="Google Shape;2838;p89"/>
            <p:cNvCxnSpPr>
              <a:stCxn id="2837" idx="1"/>
              <a:endCxn id="2839" idx="3"/>
            </p:cNvCxnSpPr>
            <p:nvPr/>
          </p:nvCxnSpPr>
          <p:spPr>
            <a:xfrm flipH="1" rot="5400000">
              <a:off x="2230342" y="1294826"/>
              <a:ext cx="220500" cy="532500"/>
            </a:xfrm>
            <a:prstGeom prst="curvedConnector2">
              <a:avLst/>
            </a:prstGeom>
            <a:noFill/>
            <a:ln cap="flat" cmpd="sng" w="19050">
              <a:solidFill>
                <a:srgbClr val="FF0000"/>
              </a:solidFill>
              <a:prstDash val="solid"/>
              <a:round/>
              <a:headEnd len="med" w="med" type="stealth"/>
              <a:tailEnd len="med" w="med" type="none"/>
            </a:ln>
          </p:spPr>
        </p:cxnSp>
        <p:sp>
          <p:nvSpPr>
            <p:cNvPr id="2839" name="Google Shape;2839;p89"/>
            <p:cNvSpPr txBox="1"/>
            <p:nvPr/>
          </p:nvSpPr>
          <p:spPr>
            <a:xfrm>
              <a:off x="259275" y="1050225"/>
              <a:ext cx="1815000" cy="80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Yo controlo tu ciclo de vida, recordá que sos </a:t>
              </a:r>
              <a:r>
                <a:rPr i="1" lang="en"/>
                <a:t>mortal</a:t>
              </a:r>
              <a:r>
                <a:rPr lang="en"/>
                <a:t> </a:t>
              </a:r>
              <a:r>
                <a:rPr lang="en">
                  <a:latin typeface="Consolas"/>
                  <a:ea typeface="Consolas"/>
                  <a:cs typeface="Consolas"/>
                  <a:sym typeface="Consolas"/>
                </a:rPr>
                <a:t>--CRI</a:t>
              </a:r>
              <a:endParaRPr>
                <a:latin typeface="Consolas"/>
                <a:ea typeface="Consolas"/>
                <a:cs typeface="Consolas"/>
                <a:sym typeface="Consolas"/>
              </a:endParaRPr>
            </a:p>
          </p:txBody>
        </p:sp>
      </p:grpSp>
      <p:grpSp>
        <p:nvGrpSpPr>
          <p:cNvPr id="2840" name="Google Shape;2840;p89"/>
          <p:cNvGrpSpPr/>
          <p:nvPr/>
        </p:nvGrpSpPr>
        <p:grpSpPr>
          <a:xfrm>
            <a:off x="3829479" y="3248677"/>
            <a:ext cx="4718218" cy="1298245"/>
            <a:chOff x="3930817" y="1811676"/>
            <a:chExt cx="4979124" cy="1570774"/>
          </a:xfrm>
        </p:grpSpPr>
        <p:sp>
          <p:nvSpPr>
            <p:cNvPr id="2841" name="Google Shape;2841;p89"/>
            <p:cNvSpPr/>
            <p:nvPr/>
          </p:nvSpPr>
          <p:spPr>
            <a:xfrm>
              <a:off x="3930817" y="2700851"/>
              <a:ext cx="1151400" cy="6816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2" name="Google Shape;2842;p89"/>
            <p:cNvCxnSpPr>
              <a:stCxn id="2841" idx="7"/>
              <a:endCxn id="2843" idx="1"/>
            </p:cNvCxnSpPr>
            <p:nvPr/>
          </p:nvCxnSpPr>
          <p:spPr>
            <a:xfrm rot="-5400000">
              <a:off x="5173399" y="1827769"/>
              <a:ext cx="713100" cy="1232700"/>
            </a:xfrm>
            <a:prstGeom prst="curvedConnector2">
              <a:avLst/>
            </a:prstGeom>
            <a:noFill/>
            <a:ln cap="flat" cmpd="sng" w="19050">
              <a:solidFill>
                <a:srgbClr val="FF0000"/>
              </a:solidFill>
              <a:prstDash val="solid"/>
              <a:round/>
              <a:headEnd len="med" w="med" type="stealth"/>
              <a:tailEnd len="med" w="med" type="none"/>
            </a:ln>
          </p:spPr>
        </p:cxnSp>
        <p:sp>
          <p:nvSpPr>
            <p:cNvPr id="2843" name="Google Shape;2843;p89"/>
            <p:cNvSpPr txBox="1"/>
            <p:nvPr/>
          </p:nvSpPr>
          <p:spPr>
            <a:xfrm>
              <a:off x="6146341" y="1811676"/>
              <a:ext cx="27636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Sorry, acá no se escribe </a:t>
              </a:r>
              <a:r>
                <a:rPr lang="en">
                  <a:latin typeface="Consolas"/>
                  <a:ea typeface="Consolas"/>
                  <a:cs typeface="Consolas"/>
                  <a:sym typeface="Consolas"/>
                </a:rPr>
                <a:t>--CRI</a:t>
              </a:r>
              <a:endParaRPr>
                <a:latin typeface="Consolas"/>
                <a:ea typeface="Consolas"/>
                <a:cs typeface="Consolas"/>
                <a:sym typeface="Consolas"/>
              </a:endParaRPr>
            </a:p>
          </p:txBody>
        </p:sp>
      </p:grpSp>
      <p:grpSp>
        <p:nvGrpSpPr>
          <p:cNvPr id="2844" name="Google Shape;2844;p89"/>
          <p:cNvGrpSpPr/>
          <p:nvPr/>
        </p:nvGrpSpPr>
        <p:grpSpPr>
          <a:xfrm>
            <a:off x="4317000" y="4068598"/>
            <a:ext cx="4230700" cy="1510529"/>
            <a:chOff x="4317000" y="3051525"/>
            <a:chExt cx="4230700" cy="1132925"/>
          </a:xfrm>
        </p:grpSpPr>
        <p:sp>
          <p:nvSpPr>
            <p:cNvPr id="2845" name="Google Shape;2845;p89"/>
            <p:cNvSpPr/>
            <p:nvPr/>
          </p:nvSpPr>
          <p:spPr>
            <a:xfrm>
              <a:off x="4317000" y="3285950"/>
              <a:ext cx="2072400" cy="8985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6" name="Google Shape;2846;p89"/>
            <p:cNvCxnSpPr>
              <a:stCxn id="2845" idx="7"/>
              <a:endCxn id="2847" idx="1"/>
            </p:cNvCxnSpPr>
            <p:nvPr/>
          </p:nvCxnSpPr>
          <p:spPr>
            <a:xfrm rot="-5400000">
              <a:off x="6175454" y="3248182"/>
              <a:ext cx="79800" cy="258900"/>
            </a:xfrm>
            <a:prstGeom prst="curvedConnector2">
              <a:avLst/>
            </a:prstGeom>
            <a:noFill/>
            <a:ln cap="flat" cmpd="sng" w="19050">
              <a:solidFill>
                <a:srgbClr val="FF0000"/>
              </a:solidFill>
              <a:prstDash val="solid"/>
              <a:round/>
              <a:headEnd len="med" w="med" type="stealth"/>
              <a:tailEnd len="med" w="med" type="none"/>
            </a:ln>
          </p:spPr>
        </p:cxnSp>
        <p:sp>
          <p:nvSpPr>
            <p:cNvPr id="2847" name="Google Shape;2847;p89"/>
            <p:cNvSpPr txBox="1"/>
            <p:nvPr/>
          </p:nvSpPr>
          <p:spPr>
            <a:xfrm>
              <a:off x="6344800" y="3051525"/>
              <a:ext cx="2202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Tirame tu stdout/err, yo me hago cargo </a:t>
              </a:r>
              <a:r>
                <a:rPr lang="en">
                  <a:latin typeface="Consolas"/>
                  <a:ea typeface="Consolas"/>
                  <a:cs typeface="Consolas"/>
                  <a:sym typeface="Consolas"/>
                </a:rPr>
                <a:t>--CRI</a:t>
              </a:r>
              <a:endParaRPr>
                <a:latin typeface="Consolas"/>
                <a:ea typeface="Consolas"/>
                <a:cs typeface="Consolas"/>
                <a:sym typeface="Consolas"/>
              </a:endParaRPr>
            </a:p>
          </p:txBody>
        </p:sp>
      </p:grpSp>
      <p:grpSp>
        <p:nvGrpSpPr>
          <p:cNvPr id="2848" name="Google Shape;2848;p89"/>
          <p:cNvGrpSpPr/>
          <p:nvPr/>
        </p:nvGrpSpPr>
        <p:grpSpPr>
          <a:xfrm>
            <a:off x="410075" y="3581713"/>
            <a:ext cx="3103275" cy="1268768"/>
            <a:chOff x="410075" y="2610150"/>
            <a:chExt cx="3103275" cy="951600"/>
          </a:xfrm>
        </p:grpSpPr>
        <p:sp>
          <p:nvSpPr>
            <p:cNvPr id="2849" name="Google Shape;2849;p89"/>
            <p:cNvSpPr/>
            <p:nvPr/>
          </p:nvSpPr>
          <p:spPr>
            <a:xfrm>
              <a:off x="2604950" y="3009750"/>
              <a:ext cx="908400" cy="5520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0" name="Google Shape;2850;p89"/>
            <p:cNvCxnSpPr>
              <a:stCxn id="2849" idx="2"/>
              <a:endCxn id="2851" idx="3"/>
            </p:cNvCxnSpPr>
            <p:nvPr/>
          </p:nvCxnSpPr>
          <p:spPr>
            <a:xfrm rot="10800000">
              <a:off x="2073950" y="2886150"/>
              <a:ext cx="531000" cy="399600"/>
            </a:xfrm>
            <a:prstGeom prst="curvedConnector3">
              <a:avLst>
                <a:gd fmla="val 50007" name="adj1"/>
              </a:avLst>
            </a:prstGeom>
            <a:noFill/>
            <a:ln cap="flat" cmpd="sng" w="19050">
              <a:solidFill>
                <a:srgbClr val="FF9900"/>
              </a:solidFill>
              <a:prstDash val="solid"/>
              <a:round/>
              <a:headEnd len="med" w="med" type="stealth"/>
              <a:tailEnd len="med" w="med" type="none"/>
            </a:ln>
          </p:spPr>
        </p:cxnSp>
        <p:sp>
          <p:nvSpPr>
            <p:cNvPr id="2851" name="Google Shape;2851;p89"/>
            <p:cNvSpPr txBox="1"/>
            <p:nvPr/>
          </p:nvSpPr>
          <p:spPr>
            <a:xfrm>
              <a:off x="410075" y="2610150"/>
              <a:ext cx="16638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Esta vez </a:t>
              </a:r>
              <a:r>
                <a:rPr lang="en"/>
                <a:t>te toca </a:t>
              </a:r>
              <a:r>
                <a:rPr i="1" lang="en"/>
                <a:t>esta</a:t>
              </a:r>
              <a:r>
                <a:rPr lang="en"/>
                <a:t> IP </a:t>
              </a:r>
              <a:r>
                <a:rPr lang="en">
                  <a:latin typeface="Consolas"/>
                  <a:ea typeface="Consolas"/>
                  <a:cs typeface="Consolas"/>
                  <a:sym typeface="Consolas"/>
                </a:rPr>
                <a:t>--CNI</a:t>
              </a:r>
              <a:endParaRPr>
                <a:latin typeface="Consolas"/>
                <a:ea typeface="Consolas"/>
                <a:cs typeface="Consolas"/>
                <a:sym typeface="Consolas"/>
              </a:endParaRPr>
            </a:p>
          </p:txBody>
        </p:sp>
      </p:grpSp>
      <p:sp>
        <p:nvSpPr>
          <p:cNvPr id="2852" name="Google Shape;2852;p89"/>
          <p:cNvSpPr txBox="1"/>
          <p:nvPr/>
        </p:nvSpPr>
        <p:spPr>
          <a:xfrm>
            <a:off x="364375" y="5515833"/>
            <a:ext cx="2935200" cy="955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CRI</a:t>
            </a:r>
            <a:r>
              <a:rPr lang="en"/>
              <a:t>: Container Runtime Interface</a:t>
            </a:r>
            <a:endParaRPr/>
          </a:p>
          <a:p>
            <a:pPr indent="0" lvl="0" marL="0" rtl="0" algn="l">
              <a:spcBef>
                <a:spcPts val="0"/>
              </a:spcBef>
              <a:spcAft>
                <a:spcPts val="0"/>
              </a:spcAft>
              <a:buNone/>
            </a:pPr>
            <a:r>
              <a:rPr lang="en">
                <a:latin typeface="Consolas"/>
                <a:ea typeface="Consolas"/>
                <a:cs typeface="Consolas"/>
                <a:sym typeface="Consolas"/>
              </a:rPr>
              <a:t>CNI</a:t>
            </a:r>
            <a:r>
              <a:rPr lang="en"/>
              <a:t>: Container Network Interface</a:t>
            </a:r>
            <a:endParaRPr/>
          </a:p>
          <a:p>
            <a:pPr indent="0" lvl="0" marL="0" rtl="0" algn="l">
              <a:spcBef>
                <a:spcPts val="0"/>
              </a:spcBef>
              <a:spcAft>
                <a:spcPts val="0"/>
              </a:spcAft>
              <a:buNone/>
            </a:pPr>
            <a:r>
              <a:rPr lang="en">
                <a:latin typeface="Consolas"/>
                <a:ea typeface="Consolas"/>
                <a:cs typeface="Consolas"/>
                <a:sym typeface="Consolas"/>
              </a:rPr>
              <a:t>CSI</a:t>
            </a:r>
            <a:r>
              <a:rPr lang="en"/>
              <a:t>:</a:t>
            </a:r>
            <a:r>
              <a:rPr lang="en">
                <a:solidFill>
                  <a:schemeClr val="dk1"/>
                </a:solidFill>
              </a:rPr>
              <a:t> Container Storage Interface</a:t>
            </a:r>
            <a:endParaRPr/>
          </a:p>
        </p:txBody>
      </p:sp>
      <p:cxnSp>
        <p:nvCxnSpPr>
          <p:cNvPr id="2853" name="Google Shape;2853;p89"/>
          <p:cNvCxnSpPr/>
          <p:nvPr/>
        </p:nvCxnSpPr>
        <p:spPr>
          <a:xfrm flipH="1" rot="10800000">
            <a:off x="4283920" y="2477530"/>
            <a:ext cx="829500" cy="955200"/>
          </a:xfrm>
          <a:prstGeom prst="bentConnector3">
            <a:avLst>
              <a:gd fmla="val 68721" name="adj1"/>
            </a:avLst>
          </a:prstGeom>
          <a:noFill/>
          <a:ln cap="flat" cmpd="sng" w="9525">
            <a:solidFill>
              <a:srgbClr val="38761D"/>
            </a:solidFill>
            <a:prstDash val="solid"/>
            <a:round/>
            <a:headEnd len="med" w="med" type="none"/>
            <a:tailEnd len="med" w="med" type="triangle"/>
          </a:ln>
        </p:spPr>
      </p:cxnSp>
      <p:cxnSp>
        <p:nvCxnSpPr>
          <p:cNvPr id="2854" name="Google Shape;2854;p89"/>
          <p:cNvCxnSpPr/>
          <p:nvPr/>
        </p:nvCxnSpPr>
        <p:spPr>
          <a:xfrm flipH="1" rot="10800000">
            <a:off x="4283920" y="2855230"/>
            <a:ext cx="818100" cy="577500"/>
          </a:xfrm>
          <a:prstGeom prst="bentConnector3">
            <a:avLst>
              <a:gd fmla="val 68981" name="adj1"/>
            </a:avLst>
          </a:prstGeom>
          <a:noFill/>
          <a:ln cap="flat" cmpd="sng" w="9525">
            <a:solidFill>
              <a:srgbClr val="38761D"/>
            </a:solidFill>
            <a:prstDash val="solid"/>
            <a:round/>
            <a:headEnd len="med" w="med" type="none"/>
            <a:tailEnd len="med" w="med" type="triangle"/>
          </a:ln>
        </p:spPr>
      </p:cxnSp>
      <p:cxnSp>
        <p:nvCxnSpPr>
          <p:cNvPr id="2855" name="Google Shape;2855;p89"/>
          <p:cNvCxnSpPr/>
          <p:nvPr/>
        </p:nvCxnSpPr>
        <p:spPr>
          <a:xfrm flipH="1" rot="10800000">
            <a:off x="3973345" y="3247997"/>
            <a:ext cx="1117500" cy="193200"/>
          </a:xfrm>
          <a:prstGeom prst="bentConnector3">
            <a:avLst>
              <a:gd fmla="val 80618" name="adj1"/>
            </a:avLst>
          </a:prstGeom>
          <a:noFill/>
          <a:ln cap="flat" cmpd="sng" w="9525">
            <a:solidFill>
              <a:srgbClr val="38761D"/>
            </a:solidFill>
            <a:prstDash val="solid"/>
            <a:round/>
            <a:headEnd len="med" w="med" type="none"/>
            <a:tailEnd len="med" w="med" type="triangle"/>
          </a:ln>
        </p:spPr>
      </p:cxnSp>
      <p:grpSp>
        <p:nvGrpSpPr>
          <p:cNvPr id="2856" name="Google Shape;2856;p89"/>
          <p:cNvGrpSpPr/>
          <p:nvPr/>
        </p:nvGrpSpPr>
        <p:grpSpPr>
          <a:xfrm>
            <a:off x="4604975" y="1993150"/>
            <a:ext cx="3870400" cy="1447864"/>
            <a:chOff x="4604975" y="1494900"/>
            <a:chExt cx="3870400" cy="1085925"/>
          </a:xfrm>
        </p:grpSpPr>
        <p:sp>
          <p:nvSpPr>
            <p:cNvPr id="2857" name="Google Shape;2857;p89"/>
            <p:cNvSpPr/>
            <p:nvPr/>
          </p:nvSpPr>
          <p:spPr>
            <a:xfrm>
              <a:off x="4604975" y="1733625"/>
              <a:ext cx="629100" cy="847200"/>
            </a:xfrm>
            <a:prstGeom prst="ellipse">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58" name="Google Shape;2858;p89"/>
            <p:cNvCxnSpPr>
              <a:stCxn id="2857" idx="6"/>
              <a:endCxn id="2859" idx="1"/>
            </p:cNvCxnSpPr>
            <p:nvPr/>
          </p:nvCxnSpPr>
          <p:spPr>
            <a:xfrm flipH="1" rot="10800000">
              <a:off x="5234075" y="1781325"/>
              <a:ext cx="778800" cy="375900"/>
            </a:xfrm>
            <a:prstGeom prst="curvedConnector3">
              <a:avLst>
                <a:gd fmla="val 50006" name="adj1"/>
              </a:avLst>
            </a:prstGeom>
            <a:noFill/>
            <a:ln cap="flat" cmpd="sng" w="19050">
              <a:solidFill>
                <a:srgbClr val="FF9900"/>
              </a:solidFill>
              <a:prstDash val="solid"/>
              <a:round/>
              <a:headEnd len="med" w="med" type="stealth"/>
              <a:tailEnd len="med" w="med" type="none"/>
            </a:ln>
          </p:spPr>
        </p:cxnSp>
        <p:sp>
          <p:nvSpPr>
            <p:cNvPr id="2859" name="Google Shape;2859;p89"/>
            <p:cNvSpPr txBox="1"/>
            <p:nvPr/>
          </p:nvSpPr>
          <p:spPr>
            <a:xfrm>
              <a:off x="6012975" y="1494900"/>
              <a:ext cx="2462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Te doy una mano con</a:t>
              </a:r>
              <a:r>
                <a:rPr i="1" lang="en"/>
                <a:t> ubicar </a:t>
              </a:r>
              <a:r>
                <a:rPr lang="en"/>
                <a:t> tus backends </a:t>
              </a:r>
              <a:r>
                <a:rPr lang="en">
                  <a:latin typeface="Consolas"/>
                  <a:ea typeface="Consolas"/>
                  <a:cs typeface="Consolas"/>
                  <a:sym typeface="Consolas"/>
                </a:rPr>
                <a:t>--CNI</a:t>
              </a:r>
              <a:endParaRPr>
                <a:latin typeface="Consolas"/>
                <a:ea typeface="Consolas"/>
                <a:cs typeface="Consolas"/>
                <a:sym typeface="Consolas"/>
              </a:endParaRPr>
            </a:p>
          </p:txBody>
        </p:sp>
      </p:grpSp>
      <p:pic>
        <p:nvPicPr>
          <p:cNvPr descr="little_pony_in_the_clouds-2.png" id="2860" name="Google Shape;2860;p89"/>
          <p:cNvPicPr preferRelativeResize="0"/>
          <p:nvPr/>
        </p:nvPicPr>
        <p:blipFill>
          <a:blip r:embed="rId4">
            <a:alphaModFix/>
          </a:blip>
          <a:stretch>
            <a:fillRect/>
          </a:stretch>
        </p:blipFill>
        <p:spPr>
          <a:xfrm>
            <a:off x="7390575" y="128583"/>
            <a:ext cx="629101" cy="601602"/>
          </a:xfrm>
          <a:prstGeom prst="rect">
            <a:avLst/>
          </a:prstGeom>
          <a:noFill/>
          <a:ln>
            <a:noFill/>
          </a:ln>
        </p:spPr>
      </p:pic>
      <p:sp>
        <p:nvSpPr>
          <p:cNvPr id="2861" name="Google Shape;2861;p89"/>
          <p:cNvSpPr/>
          <p:nvPr/>
        </p:nvSpPr>
        <p:spPr>
          <a:xfrm>
            <a:off x="3914672" y="4445532"/>
            <a:ext cx="829500" cy="2436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3F3F3"/>
                </a:solidFill>
              </a:rPr>
              <a:t>container</a:t>
            </a:r>
            <a:endParaRPr sz="1200">
              <a:solidFill>
                <a:srgbClr val="F3F3F3"/>
              </a:solidFill>
            </a:endParaRPr>
          </a:p>
        </p:txBody>
      </p:sp>
      <p:grpSp>
        <p:nvGrpSpPr>
          <p:cNvPr id="2862" name="Google Shape;2862;p89"/>
          <p:cNvGrpSpPr/>
          <p:nvPr/>
        </p:nvGrpSpPr>
        <p:grpSpPr>
          <a:xfrm>
            <a:off x="222325" y="3061523"/>
            <a:ext cx="3705300" cy="2526803"/>
            <a:chOff x="222325" y="2296200"/>
            <a:chExt cx="3705300" cy="1895150"/>
          </a:xfrm>
        </p:grpSpPr>
        <p:sp>
          <p:nvSpPr>
            <p:cNvPr id="2863" name="Google Shape;2863;p89"/>
            <p:cNvSpPr/>
            <p:nvPr/>
          </p:nvSpPr>
          <p:spPr>
            <a:xfrm>
              <a:off x="3412525" y="2296200"/>
              <a:ext cx="515100" cy="7698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4" name="Google Shape;2864;p89"/>
            <p:cNvGrpSpPr/>
            <p:nvPr/>
          </p:nvGrpSpPr>
          <p:grpSpPr>
            <a:xfrm>
              <a:off x="222325" y="3080425"/>
              <a:ext cx="3478800" cy="1110925"/>
              <a:chOff x="222325" y="3080425"/>
              <a:chExt cx="3478800" cy="1110925"/>
            </a:xfrm>
          </p:grpSpPr>
          <p:sp>
            <p:nvSpPr>
              <p:cNvPr id="2865" name="Google Shape;2865;p89"/>
              <p:cNvSpPr/>
              <p:nvPr/>
            </p:nvSpPr>
            <p:spPr>
              <a:xfrm>
                <a:off x="3172299" y="3080425"/>
                <a:ext cx="473363" cy="847889"/>
              </a:xfrm>
              <a:custGeom>
                <a:rect b="b" l="l" r="r" t="t"/>
                <a:pathLst>
                  <a:path extrusionOk="0" h="40151" w="39000">
                    <a:moveTo>
                      <a:pt x="39000" y="0"/>
                    </a:moveTo>
                    <a:cubicBezTo>
                      <a:pt x="37964" y="5982"/>
                      <a:pt x="39283" y="29251"/>
                      <a:pt x="32783" y="35892"/>
                    </a:cubicBezTo>
                    <a:cubicBezTo>
                      <a:pt x="26283" y="42533"/>
                      <a:pt x="5464" y="39189"/>
                      <a:pt x="0" y="39848"/>
                    </a:cubicBezTo>
                  </a:path>
                </a:pathLst>
              </a:custGeom>
              <a:noFill/>
              <a:ln cap="flat" cmpd="sng" w="19050">
                <a:solidFill>
                  <a:srgbClr val="FF0000"/>
                </a:solidFill>
                <a:prstDash val="solid"/>
                <a:round/>
                <a:headEnd len="med" w="med" type="stealth"/>
                <a:tailEnd len="med" w="med" type="none"/>
              </a:ln>
            </p:spPr>
          </p:sp>
          <p:sp>
            <p:nvSpPr>
              <p:cNvPr id="2866" name="Google Shape;2866;p89"/>
              <p:cNvSpPr txBox="1"/>
              <p:nvPr/>
            </p:nvSpPr>
            <p:spPr>
              <a:xfrm>
                <a:off x="222325" y="3725150"/>
                <a:ext cx="3478800" cy="46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Descargado y listo tu binario </a:t>
                </a:r>
                <a:r>
                  <a:rPr lang="en">
                    <a:solidFill>
                      <a:schemeClr val="dk1"/>
                    </a:solidFill>
                    <a:latin typeface="Consolas"/>
                    <a:ea typeface="Consolas"/>
                    <a:cs typeface="Consolas"/>
                    <a:sym typeface="Consolas"/>
                  </a:rPr>
                  <a:t>--CRI</a:t>
                </a:r>
                <a:endParaRPr/>
              </a:p>
            </p:txBody>
          </p: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2"/>
                                        </p:tgtEl>
                                        <p:attrNameLst>
                                          <p:attrName>style.visibility</p:attrName>
                                        </p:attrNameLst>
                                      </p:cBhvr>
                                      <p:to>
                                        <p:strVal val="visible"/>
                                      </p:to>
                                    </p:set>
                                    <p:animEffect filter="fade" transition="in">
                                      <p:cBhvr>
                                        <p:cTn dur="1000"/>
                                        <p:tgtEl>
                                          <p:spTgt spid="28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8"/>
                                        </p:tgtEl>
                                        <p:attrNameLst>
                                          <p:attrName>style.visibility</p:attrName>
                                        </p:attrNameLst>
                                      </p:cBhvr>
                                      <p:to>
                                        <p:strVal val="visible"/>
                                      </p:to>
                                    </p:set>
                                    <p:animEffect filter="fade" transition="in">
                                      <p:cBhvr>
                                        <p:cTn dur="1000"/>
                                        <p:tgtEl>
                                          <p:spTgt spid="28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6"/>
                                        </p:tgtEl>
                                        <p:attrNameLst>
                                          <p:attrName>style.visibility</p:attrName>
                                        </p:attrNameLst>
                                      </p:cBhvr>
                                      <p:to>
                                        <p:strVal val="visible"/>
                                      </p:to>
                                    </p:set>
                                    <p:animEffect filter="fade" transition="in">
                                      <p:cBhvr>
                                        <p:cTn dur="1000"/>
                                        <p:tgtEl>
                                          <p:spTgt spid="28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32"/>
                                        </p:tgtEl>
                                        <p:attrNameLst>
                                          <p:attrName>style.visibility</p:attrName>
                                        </p:attrNameLst>
                                      </p:cBhvr>
                                      <p:to>
                                        <p:strVal val="visible"/>
                                      </p:to>
                                    </p:set>
                                    <p:animEffect filter="fade" transition="in">
                                      <p:cBhvr>
                                        <p:cTn dur="1000"/>
                                        <p:tgtEl>
                                          <p:spTgt spid="28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56"/>
                                        </p:tgtEl>
                                        <p:attrNameLst>
                                          <p:attrName>style.visibility</p:attrName>
                                        </p:attrNameLst>
                                      </p:cBhvr>
                                      <p:to>
                                        <p:strVal val="visible"/>
                                      </p:to>
                                    </p:set>
                                    <p:animEffect filter="fade" transition="in">
                                      <p:cBhvr>
                                        <p:cTn dur="1000"/>
                                        <p:tgtEl>
                                          <p:spTgt spid="28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0"/>
                                        </p:tgtEl>
                                        <p:attrNameLst>
                                          <p:attrName>style.visibility</p:attrName>
                                        </p:attrNameLst>
                                      </p:cBhvr>
                                      <p:to>
                                        <p:strVal val="visible"/>
                                      </p:to>
                                    </p:set>
                                    <p:animEffect filter="fade" transition="in">
                                      <p:cBhvr>
                                        <p:cTn dur="1000"/>
                                        <p:tgtEl>
                                          <p:spTgt spid="28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44"/>
                                        </p:tgtEl>
                                        <p:attrNameLst>
                                          <p:attrName>style.visibility</p:attrName>
                                        </p:attrNameLst>
                                      </p:cBhvr>
                                      <p:to>
                                        <p:strVal val="visible"/>
                                      </p:to>
                                    </p:set>
                                    <p:animEffect filter="fade" transition="in">
                                      <p:cBhvr>
                                        <p:cTn dur="1000"/>
                                        <p:tgtEl>
                                          <p:spTgt spid="28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17"/>
                                        </p:tgtEl>
                                        <p:attrNameLst>
                                          <p:attrName>style.visibility</p:attrName>
                                        </p:attrNameLst>
                                      </p:cBhvr>
                                      <p:to>
                                        <p:strVal val="visible"/>
                                      </p:to>
                                    </p:set>
                                    <p:animEffect filter="fade" transition="in">
                                      <p:cBhvr>
                                        <p:cTn dur="1000"/>
                                        <p:tgtEl>
                                          <p:spTgt spid="28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0" name="Shape 2870"/>
        <p:cNvGrpSpPr/>
        <p:nvPr/>
      </p:nvGrpSpPr>
      <p:grpSpPr>
        <a:xfrm>
          <a:off x="0" y="0"/>
          <a:ext cx="0" cy="0"/>
          <a:chOff x="0" y="0"/>
          <a:chExt cx="0" cy="0"/>
        </a:xfrm>
      </p:grpSpPr>
      <p:sp>
        <p:nvSpPr>
          <p:cNvPr id="2871" name="Google Shape;2871;p90"/>
          <p:cNvSpPr txBox="1"/>
          <p:nvPr>
            <p:ph idx="1" type="body"/>
          </p:nvPr>
        </p:nvSpPr>
        <p:spPr>
          <a:xfrm>
            <a:off x="159300" y="876225"/>
            <a:ext cx="4594500" cy="5478000"/>
          </a:xfrm>
          <a:prstGeom prst="rect">
            <a:avLst/>
          </a:prstGeom>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b="1" lang="en" sz="1700">
                <a:solidFill>
                  <a:schemeClr val="dk1"/>
                </a:solidFill>
              </a:rPr>
              <a:t>Tecnologías </a:t>
            </a:r>
            <a:r>
              <a:rPr lang="en" sz="1700">
                <a:solidFill>
                  <a:schemeClr val="dk1"/>
                </a:solidFill>
              </a:rPr>
              <a:t>que empoderan a las empresas para construir aplicaciones escalables en ambientes dinámicos de cloud.</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lang="en" sz="1700">
                <a:solidFill>
                  <a:schemeClr val="dk1"/>
                </a:solidFill>
              </a:rPr>
              <a:t>Estas </a:t>
            </a:r>
            <a:r>
              <a:rPr b="1" lang="en" sz="1700">
                <a:solidFill>
                  <a:schemeClr val="dk1"/>
                </a:solidFill>
              </a:rPr>
              <a:t>Tecnologías </a:t>
            </a:r>
            <a:r>
              <a:rPr lang="en" sz="1700">
                <a:solidFill>
                  <a:schemeClr val="dk1"/>
                </a:solidFill>
              </a:rPr>
              <a:t>permiten crear:</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Sistemas con bajo acomplamiento</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Resistentes[Resilientes]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Gestion[ables]</a:t>
            </a:r>
            <a:endParaRPr sz="1700">
              <a:solidFill>
                <a:schemeClr val="dk1"/>
              </a:solidFill>
            </a:endParaRPr>
          </a:p>
          <a:p>
            <a:pPr indent="-336550" lvl="0" marL="457200" rtl="0" algn="l">
              <a:lnSpc>
                <a:spcPct val="100000"/>
              </a:lnSpc>
              <a:spcBef>
                <a:spcPts val="0"/>
              </a:spcBef>
              <a:spcAft>
                <a:spcPts val="0"/>
              </a:spcAft>
              <a:buClr>
                <a:schemeClr val="dk1"/>
              </a:buClr>
              <a:buSzPts val="1700"/>
              <a:buChar char="●"/>
            </a:pPr>
            <a:r>
              <a:rPr lang="en" sz="1700">
                <a:solidFill>
                  <a:schemeClr val="dk1"/>
                </a:solidFill>
              </a:rPr>
              <a:t>Observables</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a:p>
            <a:pPr indent="0" lvl="0" marL="0" rtl="0" algn="l">
              <a:lnSpc>
                <a:spcPct val="100000"/>
              </a:lnSpc>
              <a:spcBef>
                <a:spcPts val="0"/>
              </a:spcBef>
              <a:spcAft>
                <a:spcPts val="0"/>
              </a:spcAft>
              <a:buNone/>
            </a:pPr>
            <a:r>
              <a:rPr lang="en" sz="1700">
                <a:solidFill>
                  <a:schemeClr val="dk1"/>
                </a:solidFill>
              </a:rPr>
              <a:t>Combinadas con automatización robusta permite a los ingenieros hacer cambios de alto impacto con frecuencia y mínimo esfuerzo.</a:t>
            </a:r>
            <a:endParaRPr sz="1700">
              <a:solidFill>
                <a:schemeClr val="dk1"/>
              </a:solidFill>
            </a:endParaRPr>
          </a:p>
          <a:p>
            <a:pPr indent="0" lvl="0" marL="0" rtl="0" algn="l">
              <a:lnSpc>
                <a:spcPct val="100000"/>
              </a:lnSpc>
              <a:spcBef>
                <a:spcPts val="0"/>
              </a:spcBef>
              <a:spcAft>
                <a:spcPts val="0"/>
              </a:spcAft>
              <a:buNone/>
            </a:pPr>
            <a:r>
              <a:t/>
            </a:r>
            <a:endParaRPr sz="1700">
              <a:solidFill>
                <a:schemeClr val="dk1"/>
              </a:solidFill>
            </a:endParaRPr>
          </a:p>
        </p:txBody>
      </p:sp>
      <p:sp>
        <p:nvSpPr>
          <p:cNvPr id="2872" name="Google Shape;2872;p90"/>
          <p:cNvSpPr txBox="1"/>
          <p:nvPr>
            <p:ph type="title"/>
          </p:nvPr>
        </p:nvSpPr>
        <p:spPr>
          <a:xfrm>
            <a:off x="1593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Native</a:t>
            </a:r>
            <a:endParaRPr/>
          </a:p>
        </p:txBody>
      </p:sp>
      <p:sp>
        <p:nvSpPr>
          <p:cNvPr id="2873" name="Google Shape;2873;p90"/>
          <p:cNvSpPr txBox="1"/>
          <p:nvPr/>
        </p:nvSpPr>
        <p:spPr>
          <a:xfrm>
            <a:off x="4786525" y="391675"/>
            <a:ext cx="5547900" cy="66633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3600"/>
              </a:spcBef>
              <a:spcAft>
                <a:spcPts val="0"/>
              </a:spcAft>
              <a:buNone/>
            </a:pPr>
            <a:r>
              <a:rPr b="1" i="1" lang="en" sz="1600"/>
              <a:t>¿ Cómo sería ?  … </a:t>
            </a:r>
            <a:endParaRPr b="1" i="1" sz="1600"/>
          </a:p>
          <a:p>
            <a:pPr indent="0" lvl="0" marL="0" rtl="0" algn="just">
              <a:lnSpc>
                <a:spcPct val="100000"/>
              </a:lnSpc>
              <a:spcBef>
                <a:spcPts val="3600"/>
              </a:spcBef>
              <a:spcAft>
                <a:spcPts val="0"/>
              </a:spcAft>
              <a:buNone/>
            </a:pPr>
            <a:r>
              <a:rPr b="1" i="1" lang="en" sz="1600"/>
              <a:t>Beyond 12FactorApps</a:t>
            </a:r>
            <a:endParaRPr b="1" i="1" sz="1600"/>
          </a:p>
          <a:p>
            <a:pPr indent="0" lvl="0" marL="0" rtl="0" algn="l">
              <a:lnSpc>
                <a:spcPct val="100000"/>
              </a:lnSpc>
              <a:spcBef>
                <a:spcPts val="0"/>
              </a:spcBef>
              <a:spcAft>
                <a:spcPts val="0"/>
              </a:spcAft>
              <a:buNone/>
            </a:pPr>
            <a:r>
              <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One codebase, one application</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b="1" i="1" lang="en" sz="1600" u="sng">
                <a:solidFill>
                  <a:schemeClr val="dk1"/>
                </a:solidFill>
              </a:rPr>
              <a:t>API first</a:t>
            </a:r>
            <a:endParaRPr b="1" i="1" sz="1600" u="sng">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Dependency management</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Design, build, release, and run</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Configuration, credentials, and code</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Logs</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Disposability</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Backing services</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Environment parity</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Administrative processes</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Port binding</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Stateless processes</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a:solidFill>
                  <a:schemeClr val="dk1"/>
                </a:solidFill>
              </a:rPr>
              <a:t>Concurrency</a:t>
            </a:r>
            <a:endParaRPr i="1" sz="1600">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u="sng">
                <a:solidFill>
                  <a:schemeClr val="dk1"/>
                </a:solidFill>
              </a:rPr>
              <a:t>Telemetry</a:t>
            </a:r>
            <a:endParaRPr i="1" sz="1600" u="sng">
              <a:solidFill>
                <a:schemeClr val="dk1"/>
              </a:solidFill>
            </a:endParaRPr>
          </a:p>
          <a:p>
            <a:pPr indent="-330200" lvl="0" marL="457200" rtl="0" algn="l">
              <a:lnSpc>
                <a:spcPct val="100000"/>
              </a:lnSpc>
              <a:spcBef>
                <a:spcPts val="0"/>
              </a:spcBef>
              <a:spcAft>
                <a:spcPts val="0"/>
              </a:spcAft>
              <a:buClr>
                <a:schemeClr val="dk1"/>
              </a:buClr>
              <a:buSzPts val="1600"/>
              <a:buAutoNum type="arabicPeriod"/>
            </a:pPr>
            <a:r>
              <a:rPr i="1" lang="en" sz="1600" u="sng">
                <a:solidFill>
                  <a:schemeClr val="dk1"/>
                </a:solidFill>
              </a:rPr>
              <a:t>Authentication and authorization</a:t>
            </a:r>
            <a:endParaRPr i="1" sz="1600" u="sng">
              <a:solidFill>
                <a:schemeClr val="dk1"/>
              </a:solidFill>
            </a:endParaRPr>
          </a:p>
          <a:p>
            <a:pPr indent="0" lvl="0" marL="0" marR="0" rtl="0" algn="l">
              <a:lnSpc>
                <a:spcPct val="100000"/>
              </a:lnSpc>
              <a:spcBef>
                <a:spcPts val="0"/>
              </a:spcBef>
              <a:spcAft>
                <a:spcPts val="0"/>
              </a:spcAft>
              <a:buSzPts val="1100"/>
              <a:buNone/>
            </a:pPr>
            <a:r>
              <a:t/>
            </a:r>
            <a:endParaRPr sz="1600">
              <a:solidFill>
                <a:schemeClr val="dk1"/>
              </a:solidFill>
            </a:endParaRPr>
          </a:p>
        </p:txBody>
      </p:sp>
      <p:sp>
        <p:nvSpPr>
          <p:cNvPr id="2874" name="Google Shape;2874;p90"/>
          <p:cNvSpPr txBox="1"/>
          <p:nvPr/>
        </p:nvSpPr>
        <p:spPr>
          <a:xfrm>
            <a:off x="83100" y="5405133"/>
            <a:ext cx="6245700" cy="2515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2"/>
              </a:solidFill>
            </a:endParaRPr>
          </a:p>
          <a:p>
            <a:pPr indent="0" lvl="0" marL="0" rtl="0" algn="l">
              <a:lnSpc>
                <a:spcPct val="100000"/>
              </a:lnSpc>
              <a:spcBef>
                <a:spcPts val="1600"/>
              </a:spcBef>
              <a:spcAft>
                <a:spcPts val="0"/>
              </a:spcAft>
              <a:buNone/>
            </a:pPr>
            <a:r>
              <a:rPr lang="en" sz="1000" u="sng">
                <a:solidFill>
                  <a:schemeClr val="hlink"/>
                </a:solidFill>
                <a:hlinkClick r:id="rId3"/>
              </a:rPr>
              <a:t>https://www.cncf.io/about/charter/</a:t>
            </a:r>
            <a:r>
              <a:rPr lang="en" sz="1000">
                <a:solidFill>
                  <a:schemeClr val="dk2"/>
                </a:solidFill>
              </a:rPr>
              <a:t> </a:t>
            </a:r>
            <a:r>
              <a:rPr lang="en" sz="1000" u="sng">
                <a:solidFill>
                  <a:schemeClr val="hlink"/>
                </a:solidFill>
                <a:hlinkClick r:id="rId4"/>
              </a:rPr>
              <a:t>https://www.oreilly.com/webops-perf/free/beyond-the-twelve-factor-app.csp</a:t>
            </a:r>
            <a:endParaRPr sz="1000">
              <a:solidFill>
                <a:schemeClr val="dk2"/>
              </a:solidFill>
            </a:endParaRPr>
          </a:p>
          <a:p>
            <a:pPr indent="0" lvl="0" marL="0" rtl="0" algn="l">
              <a:lnSpc>
                <a:spcPct val="115000"/>
              </a:lnSpc>
              <a:spcBef>
                <a:spcPts val="1600"/>
              </a:spcBef>
              <a:spcAft>
                <a:spcPts val="1600"/>
              </a:spcAft>
              <a:buNone/>
            </a:pPr>
            <a:r>
              <a:t/>
            </a:r>
            <a:endParaRPr sz="1000">
              <a:solidFill>
                <a:schemeClr val="dk2"/>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sp>
        <p:nvSpPr>
          <p:cNvPr id="2879" name="Google Shape;2879;p91"/>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a reproducirse !</a:t>
            </a:r>
            <a:endParaRPr/>
          </a:p>
        </p:txBody>
      </p:sp>
      <p:pic>
        <p:nvPicPr>
          <p:cNvPr descr="little_pony_in_the_clouds-2.png" id="2880" name="Google Shape;2880;p91"/>
          <p:cNvPicPr preferRelativeResize="0"/>
          <p:nvPr/>
        </p:nvPicPr>
        <p:blipFill>
          <a:blip r:embed="rId3">
            <a:alphaModFix/>
          </a:blip>
          <a:stretch>
            <a:fillRect/>
          </a:stretch>
        </p:blipFill>
        <p:spPr>
          <a:xfrm>
            <a:off x="7390575" y="128583"/>
            <a:ext cx="629101" cy="601602"/>
          </a:xfrm>
          <a:prstGeom prst="rect">
            <a:avLst/>
          </a:prstGeom>
          <a:noFill/>
          <a:ln>
            <a:noFill/>
          </a:ln>
        </p:spPr>
      </p:pic>
      <p:sp>
        <p:nvSpPr>
          <p:cNvPr id="2881" name="Google Shape;2881;p91"/>
          <p:cNvSpPr/>
          <p:nvPr/>
        </p:nvSpPr>
        <p:spPr>
          <a:xfrm>
            <a:off x="2479900" y="1356533"/>
            <a:ext cx="1575000" cy="431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91"/>
          <p:cNvSpPr/>
          <p:nvPr/>
        </p:nvSpPr>
        <p:spPr>
          <a:xfrm>
            <a:off x="2918077" y="5310986"/>
            <a:ext cx="698700" cy="36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nodo1</a:t>
            </a:r>
            <a:endParaRPr>
              <a:solidFill>
                <a:srgbClr val="F3F3F3"/>
              </a:solidFill>
            </a:endParaRPr>
          </a:p>
        </p:txBody>
      </p:sp>
      <p:grpSp>
        <p:nvGrpSpPr>
          <p:cNvPr id="2883" name="Google Shape;2883;p91"/>
          <p:cNvGrpSpPr/>
          <p:nvPr/>
        </p:nvGrpSpPr>
        <p:grpSpPr>
          <a:xfrm>
            <a:off x="2662972" y="4258982"/>
            <a:ext cx="558759" cy="766920"/>
            <a:chOff x="2303275" y="1822825"/>
            <a:chExt cx="586500" cy="565200"/>
          </a:xfrm>
        </p:grpSpPr>
        <p:sp>
          <p:nvSpPr>
            <p:cNvPr id="2884" name="Google Shape;2884;p91"/>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91"/>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2886" name="Google Shape;2886;p91"/>
          <p:cNvGrpSpPr/>
          <p:nvPr/>
        </p:nvGrpSpPr>
        <p:grpSpPr>
          <a:xfrm>
            <a:off x="3316369" y="4258982"/>
            <a:ext cx="558759" cy="766920"/>
            <a:chOff x="2303275" y="1822825"/>
            <a:chExt cx="586500" cy="565200"/>
          </a:xfrm>
        </p:grpSpPr>
        <p:sp>
          <p:nvSpPr>
            <p:cNvPr id="2887" name="Google Shape;2887;p91"/>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91"/>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sp>
        <p:nvSpPr>
          <p:cNvPr id="2889" name="Google Shape;2889;p91"/>
          <p:cNvSpPr/>
          <p:nvPr/>
        </p:nvSpPr>
        <p:spPr>
          <a:xfrm>
            <a:off x="169550" y="1055067"/>
            <a:ext cx="1363500" cy="1596000"/>
          </a:xfrm>
          <a:prstGeom prst="snip1Rect">
            <a:avLst>
              <a:gd fmla="val 16667"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solidFill>
                  <a:srgbClr val="6AA84F"/>
                </a:solidFill>
              </a:rPr>
              <a:t>▲</a:t>
            </a:r>
            <a:r>
              <a:rPr lang="en"/>
              <a:t>=&gt; 3×</a:t>
            </a:r>
            <a:r>
              <a:rPr lang="en">
                <a:solidFill>
                  <a:srgbClr val="FF9900"/>
                </a:solidFill>
              </a:rPr>
              <a:t>▲</a:t>
            </a:r>
            <a:endParaRPr>
              <a:solidFill>
                <a:srgbClr val="FF9900"/>
              </a:solidFill>
            </a:endParaRPr>
          </a:p>
        </p:txBody>
      </p:sp>
      <p:cxnSp>
        <p:nvCxnSpPr>
          <p:cNvPr id="2890" name="Google Shape;2890;p91"/>
          <p:cNvCxnSpPr>
            <a:stCxn id="2887" idx="0"/>
            <a:endCxn id="2891" idx="2"/>
          </p:cNvCxnSpPr>
          <p:nvPr/>
        </p:nvCxnSpPr>
        <p:spPr>
          <a:xfrm rot="10800000">
            <a:off x="2871848" y="3670982"/>
            <a:ext cx="723900" cy="588000"/>
          </a:xfrm>
          <a:prstGeom prst="straightConnector1">
            <a:avLst/>
          </a:prstGeom>
          <a:noFill/>
          <a:ln cap="flat" cmpd="sng" w="9525">
            <a:solidFill>
              <a:schemeClr val="dk2"/>
            </a:solidFill>
            <a:prstDash val="dash"/>
            <a:round/>
            <a:headEnd len="med" w="med" type="none"/>
            <a:tailEnd len="med" w="med" type="stealth"/>
          </a:ln>
        </p:spPr>
      </p:cxnSp>
      <p:cxnSp>
        <p:nvCxnSpPr>
          <p:cNvPr id="2892" name="Google Shape;2892;p91"/>
          <p:cNvCxnSpPr>
            <a:stCxn id="2887" idx="0"/>
            <a:endCxn id="2893" idx="2"/>
          </p:cNvCxnSpPr>
          <p:nvPr/>
        </p:nvCxnSpPr>
        <p:spPr>
          <a:xfrm rot="10800000">
            <a:off x="3267548" y="2523782"/>
            <a:ext cx="328200" cy="1735200"/>
          </a:xfrm>
          <a:prstGeom prst="straightConnector1">
            <a:avLst/>
          </a:prstGeom>
          <a:noFill/>
          <a:ln cap="flat" cmpd="sng" w="9525">
            <a:solidFill>
              <a:schemeClr val="dk2"/>
            </a:solidFill>
            <a:prstDash val="dash"/>
            <a:round/>
            <a:headEnd len="med" w="med" type="none"/>
            <a:tailEnd len="med" w="med" type="stealth"/>
          </a:ln>
        </p:spPr>
      </p:cxnSp>
      <p:cxnSp>
        <p:nvCxnSpPr>
          <p:cNvPr id="2894" name="Google Shape;2894;p91"/>
          <p:cNvCxnSpPr>
            <a:stCxn id="2884" idx="0"/>
            <a:endCxn id="2891" idx="2"/>
          </p:cNvCxnSpPr>
          <p:nvPr/>
        </p:nvCxnSpPr>
        <p:spPr>
          <a:xfrm rot="10800000">
            <a:off x="2871551" y="3670982"/>
            <a:ext cx="70800" cy="588000"/>
          </a:xfrm>
          <a:prstGeom prst="straightConnector1">
            <a:avLst/>
          </a:prstGeom>
          <a:noFill/>
          <a:ln cap="flat" cmpd="sng" w="9525">
            <a:solidFill>
              <a:schemeClr val="dk2"/>
            </a:solidFill>
            <a:prstDash val="dash"/>
            <a:round/>
            <a:headEnd len="med" w="med" type="none"/>
            <a:tailEnd len="med" w="med" type="stealth"/>
          </a:ln>
        </p:spPr>
      </p:cxnSp>
      <p:grpSp>
        <p:nvGrpSpPr>
          <p:cNvPr id="2895" name="Google Shape;2895;p91"/>
          <p:cNvGrpSpPr/>
          <p:nvPr/>
        </p:nvGrpSpPr>
        <p:grpSpPr>
          <a:xfrm>
            <a:off x="2942351" y="2904171"/>
            <a:ext cx="1067029" cy="1354812"/>
            <a:chOff x="2942351" y="2178182"/>
            <a:chExt cx="1067029" cy="1016134"/>
          </a:xfrm>
        </p:grpSpPr>
        <p:cxnSp>
          <p:nvCxnSpPr>
            <p:cNvPr id="2896" name="Google Shape;2896;p91"/>
            <p:cNvCxnSpPr>
              <a:stCxn id="2887" idx="0"/>
              <a:endCxn id="2897" idx="2"/>
            </p:cNvCxnSpPr>
            <p:nvPr/>
          </p:nvCxnSpPr>
          <p:spPr>
            <a:xfrm flipH="1" rot="10800000">
              <a:off x="3595748" y="2753317"/>
              <a:ext cx="134400" cy="441000"/>
            </a:xfrm>
            <a:prstGeom prst="straightConnector1">
              <a:avLst/>
            </a:prstGeom>
            <a:noFill/>
            <a:ln cap="flat" cmpd="sng" w="9525">
              <a:solidFill>
                <a:schemeClr val="dk2"/>
              </a:solidFill>
              <a:prstDash val="dash"/>
              <a:round/>
              <a:headEnd len="med" w="med" type="none"/>
              <a:tailEnd len="med" w="med" type="stealth"/>
            </a:ln>
          </p:spPr>
        </p:cxnSp>
        <p:grpSp>
          <p:nvGrpSpPr>
            <p:cNvPr id="2898" name="Google Shape;2898;p91"/>
            <p:cNvGrpSpPr/>
            <p:nvPr/>
          </p:nvGrpSpPr>
          <p:grpSpPr>
            <a:xfrm>
              <a:off x="3450622" y="2178182"/>
              <a:ext cx="558759" cy="575204"/>
              <a:chOff x="2303275" y="1822825"/>
              <a:chExt cx="586500" cy="565200"/>
            </a:xfrm>
          </p:grpSpPr>
          <p:sp>
            <p:nvSpPr>
              <p:cNvPr id="2897" name="Google Shape;2897;p91"/>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91"/>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cxnSp>
          <p:nvCxnSpPr>
            <p:cNvPr id="2900" name="Google Shape;2900;p91"/>
            <p:cNvCxnSpPr>
              <a:stCxn id="2884" idx="0"/>
              <a:endCxn id="2897" idx="2"/>
            </p:cNvCxnSpPr>
            <p:nvPr/>
          </p:nvCxnSpPr>
          <p:spPr>
            <a:xfrm flipH="1" rot="10800000">
              <a:off x="2942351" y="2753317"/>
              <a:ext cx="787800" cy="441000"/>
            </a:xfrm>
            <a:prstGeom prst="straightConnector1">
              <a:avLst/>
            </a:prstGeom>
            <a:noFill/>
            <a:ln cap="flat" cmpd="sng" w="9525">
              <a:solidFill>
                <a:schemeClr val="dk2"/>
              </a:solidFill>
              <a:prstDash val="dash"/>
              <a:round/>
              <a:headEnd len="med" w="med" type="none"/>
              <a:tailEnd len="med" w="med" type="stealth"/>
            </a:ln>
          </p:spPr>
        </p:cxnSp>
      </p:grpSp>
      <p:cxnSp>
        <p:nvCxnSpPr>
          <p:cNvPr id="2901" name="Google Shape;2901;p91"/>
          <p:cNvCxnSpPr>
            <a:stCxn id="2884" idx="0"/>
            <a:endCxn id="2893" idx="2"/>
          </p:cNvCxnSpPr>
          <p:nvPr/>
        </p:nvCxnSpPr>
        <p:spPr>
          <a:xfrm flipH="1" rot="10800000">
            <a:off x="2942351" y="2523782"/>
            <a:ext cx="325200" cy="1735200"/>
          </a:xfrm>
          <a:prstGeom prst="straightConnector1">
            <a:avLst/>
          </a:prstGeom>
          <a:noFill/>
          <a:ln cap="flat" cmpd="sng" w="9525">
            <a:solidFill>
              <a:schemeClr val="dk2"/>
            </a:solidFill>
            <a:prstDash val="dash"/>
            <a:round/>
            <a:headEnd len="med" w="med" type="none"/>
            <a:tailEnd len="med" w="med" type="stealth"/>
          </a:ln>
        </p:spPr>
      </p:cxnSp>
      <p:grpSp>
        <p:nvGrpSpPr>
          <p:cNvPr id="2902" name="Google Shape;2902;p91"/>
          <p:cNvGrpSpPr/>
          <p:nvPr/>
        </p:nvGrpSpPr>
        <p:grpSpPr>
          <a:xfrm>
            <a:off x="2592322" y="2904182"/>
            <a:ext cx="558759" cy="766920"/>
            <a:chOff x="2303275" y="1822825"/>
            <a:chExt cx="586500" cy="565200"/>
          </a:xfrm>
        </p:grpSpPr>
        <p:sp>
          <p:nvSpPr>
            <p:cNvPr id="2891" name="Google Shape;2891;p91"/>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91"/>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2904" name="Google Shape;2904;p91"/>
          <p:cNvGrpSpPr/>
          <p:nvPr/>
        </p:nvGrpSpPr>
        <p:grpSpPr>
          <a:xfrm>
            <a:off x="2988047" y="1756916"/>
            <a:ext cx="558759" cy="766920"/>
            <a:chOff x="2303275" y="1822825"/>
            <a:chExt cx="586500" cy="565200"/>
          </a:xfrm>
        </p:grpSpPr>
        <p:sp>
          <p:nvSpPr>
            <p:cNvPr id="2893" name="Google Shape;2893;p91"/>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91"/>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pic>
        <p:nvPicPr>
          <p:cNvPr descr="little_pony_in_the_clouds-2.png" id="2906" name="Google Shape;2906;p91"/>
          <p:cNvPicPr preferRelativeResize="0"/>
          <p:nvPr/>
        </p:nvPicPr>
        <p:blipFill>
          <a:blip r:embed="rId3">
            <a:alphaModFix/>
          </a:blip>
          <a:stretch>
            <a:fillRect/>
          </a:stretch>
        </p:blipFill>
        <p:spPr>
          <a:xfrm>
            <a:off x="7542975" y="331783"/>
            <a:ext cx="629101" cy="601602"/>
          </a:xfrm>
          <a:prstGeom prst="rect">
            <a:avLst/>
          </a:prstGeom>
          <a:noFill/>
          <a:ln>
            <a:noFill/>
          </a:ln>
        </p:spPr>
      </p:pic>
      <p:pic>
        <p:nvPicPr>
          <p:cNvPr descr="little_pony_in_the_clouds-2.png" id="2907" name="Google Shape;2907;p91"/>
          <p:cNvPicPr preferRelativeResize="0"/>
          <p:nvPr/>
        </p:nvPicPr>
        <p:blipFill>
          <a:blip r:embed="rId3">
            <a:alphaModFix/>
          </a:blip>
          <a:stretch>
            <a:fillRect/>
          </a:stretch>
        </p:blipFill>
        <p:spPr>
          <a:xfrm>
            <a:off x="7695375" y="534983"/>
            <a:ext cx="629101" cy="60160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1" name="Shape 2911"/>
        <p:cNvGrpSpPr/>
        <p:nvPr/>
      </p:nvGrpSpPr>
      <p:grpSpPr>
        <a:xfrm>
          <a:off x="0" y="0"/>
          <a:ext cx="0" cy="0"/>
          <a:chOff x="0" y="0"/>
          <a:chExt cx="0" cy="0"/>
        </a:xfrm>
      </p:grpSpPr>
      <p:sp>
        <p:nvSpPr>
          <p:cNvPr id="2912" name="Google Shape;2912;p92"/>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a reproducirse !</a:t>
            </a:r>
            <a:endParaRPr/>
          </a:p>
        </p:txBody>
      </p:sp>
      <p:pic>
        <p:nvPicPr>
          <p:cNvPr descr="little_pony_in_the_clouds-2.png" id="2913" name="Google Shape;2913;p92"/>
          <p:cNvPicPr preferRelativeResize="0"/>
          <p:nvPr/>
        </p:nvPicPr>
        <p:blipFill>
          <a:blip r:embed="rId3">
            <a:alphaModFix/>
          </a:blip>
          <a:stretch>
            <a:fillRect/>
          </a:stretch>
        </p:blipFill>
        <p:spPr>
          <a:xfrm>
            <a:off x="7390575" y="128583"/>
            <a:ext cx="629101" cy="601602"/>
          </a:xfrm>
          <a:prstGeom prst="rect">
            <a:avLst/>
          </a:prstGeom>
          <a:noFill/>
          <a:ln>
            <a:noFill/>
          </a:ln>
        </p:spPr>
      </p:pic>
      <p:sp>
        <p:nvSpPr>
          <p:cNvPr id="2914" name="Google Shape;2914;p92"/>
          <p:cNvSpPr/>
          <p:nvPr/>
        </p:nvSpPr>
        <p:spPr>
          <a:xfrm>
            <a:off x="2479900" y="1356533"/>
            <a:ext cx="1575000" cy="431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92"/>
          <p:cNvSpPr/>
          <p:nvPr/>
        </p:nvSpPr>
        <p:spPr>
          <a:xfrm>
            <a:off x="2918077" y="5310986"/>
            <a:ext cx="698700" cy="36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nodo1</a:t>
            </a:r>
            <a:endParaRPr>
              <a:solidFill>
                <a:srgbClr val="F3F3F3"/>
              </a:solidFill>
            </a:endParaRPr>
          </a:p>
        </p:txBody>
      </p:sp>
      <p:grpSp>
        <p:nvGrpSpPr>
          <p:cNvPr id="2916" name="Google Shape;2916;p92"/>
          <p:cNvGrpSpPr/>
          <p:nvPr/>
        </p:nvGrpSpPr>
        <p:grpSpPr>
          <a:xfrm>
            <a:off x="2662972" y="4258982"/>
            <a:ext cx="558759" cy="766920"/>
            <a:chOff x="2303275" y="1822825"/>
            <a:chExt cx="586500" cy="565200"/>
          </a:xfrm>
        </p:grpSpPr>
        <p:sp>
          <p:nvSpPr>
            <p:cNvPr id="2917" name="Google Shape;2917;p92"/>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92"/>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2919" name="Google Shape;2919;p92"/>
          <p:cNvGrpSpPr/>
          <p:nvPr/>
        </p:nvGrpSpPr>
        <p:grpSpPr>
          <a:xfrm>
            <a:off x="3316369" y="4258982"/>
            <a:ext cx="558759" cy="766920"/>
            <a:chOff x="2303275" y="1822825"/>
            <a:chExt cx="586500" cy="565200"/>
          </a:xfrm>
        </p:grpSpPr>
        <p:sp>
          <p:nvSpPr>
            <p:cNvPr id="2920" name="Google Shape;2920;p92"/>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92"/>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2922" name="Google Shape;2922;p92"/>
          <p:cNvGrpSpPr/>
          <p:nvPr/>
        </p:nvGrpSpPr>
        <p:grpSpPr>
          <a:xfrm>
            <a:off x="4765692" y="1356499"/>
            <a:ext cx="1575000" cy="4314345"/>
            <a:chOff x="4765692" y="1017400"/>
            <a:chExt cx="1575000" cy="3235840"/>
          </a:xfrm>
        </p:grpSpPr>
        <p:sp>
          <p:nvSpPr>
            <p:cNvPr id="2923" name="Google Shape;2923;p92"/>
            <p:cNvSpPr/>
            <p:nvPr/>
          </p:nvSpPr>
          <p:spPr>
            <a:xfrm>
              <a:off x="4765692"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92"/>
            <p:cNvSpPr/>
            <p:nvPr/>
          </p:nvSpPr>
          <p:spPr>
            <a:xfrm>
              <a:off x="5203870"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nodo2</a:t>
              </a:r>
              <a:endParaRPr>
                <a:solidFill>
                  <a:srgbClr val="F3F3F3"/>
                </a:solidFill>
              </a:endParaRPr>
            </a:p>
          </p:txBody>
        </p:sp>
      </p:grpSp>
      <p:sp>
        <p:nvSpPr>
          <p:cNvPr id="2925" name="Google Shape;2925;p92"/>
          <p:cNvSpPr/>
          <p:nvPr/>
        </p:nvSpPr>
        <p:spPr>
          <a:xfrm>
            <a:off x="169550" y="1055067"/>
            <a:ext cx="1363500" cy="1596000"/>
          </a:xfrm>
          <a:prstGeom prst="snip1Rect">
            <a:avLst>
              <a:gd fmla="val 16667"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solidFill>
                  <a:srgbClr val="6AA84F"/>
                </a:solidFill>
              </a:rPr>
              <a:t>▲</a:t>
            </a:r>
            <a:r>
              <a:rPr lang="en"/>
              <a:t>=&gt; 3×</a:t>
            </a:r>
            <a:r>
              <a:rPr lang="en">
                <a:solidFill>
                  <a:srgbClr val="FF9900"/>
                </a:solidFill>
              </a:rPr>
              <a:t>▲</a:t>
            </a:r>
            <a:endParaRPr>
              <a:solidFill>
                <a:srgbClr val="FF9900"/>
              </a:solidFill>
            </a:endParaRPr>
          </a:p>
        </p:txBody>
      </p:sp>
      <p:grpSp>
        <p:nvGrpSpPr>
          <p:cNvPr id="2926" name="Google Shape;2926;p92"/>
          <p:cNvGrpSpPr/>
          <p:nvPr/>
        </p:nvGrpSpPr>
        <p:grpSpPr>
          <a:xfrm>
            <a:off x="7051485" y="1356499"/>
            <a:ext cx="1575000" cy="4314345"/>
            <a:chOff x="7051485" y="1017400"/>
            <a:chExt cx="1575000" cy="3235840"/>
          </a:xfrm>
        </p:grpSpPr>
        <p:sp>
          <p:nvSpPr>
            <p:cNvPr id="2927" name="Google Shape;2927;p92"/>
            <p:cNvSpPr/>
            <p:nvPr/>
          </p:nvSpPr>
          <p:spPr>
            <a:xfrm>
              <a:off x="7051485"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92"/>
            <p:cNvSpPr/>
            <p:nvPr/>
          </p:nvSpPr>
          <p:spPr>
            <a:xfrm>
              <a:off x="7454459"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nodo3</a:t>
              </a:r>
              <a:endParaRPr>
                <a:solidFill>
                  <a:srgbClr val="F3F3F3"/>
                </a:solidFill>
              </a:endParaRPr>
            </a:p>
          </p:txBody>
        </p:sp>
      </p:grpSp>
      <p:cxnSp>
        <p:nvCxnSpPr>
          <p:cNvPr id="2929" name="Google Shape;2929;p92"/>
          <p:cNvCxnSpPr>
            <a:stCxn id="2920" idx="0"/>
            <a:endCxn id="2930" idx="2"/>
          </p:cNvCxnSpPr>
          <p:nvPr/>
        </p:nvCxnSpPr>
        <p:spPr>
          <a:xfrm rot="10800000">
            <a:off x="2871848" y="3670982"/>
            <a:ext cx="723900" cy="588000"/>
          </a:xfrm>
          <a:prstGeom prst="straightConnector1">
            <a:avLst/>
          </a:prstGeom>
          <a:noFill/>
          <a:ln cap="flat" cmpd="sng" w="9525">
            <a:solidFill>
              <a:schemeClr val="dk2"/>
            </a:solidFill>
            <a:prstDash val="dash"/>
            <a:round/>
            <a:headEnd len="med" w="med" type="none"/>
            <a:tailEnd len="med" w="med" type="stealth"/>
          </a:ln>
        </p:spPr>
      </p:cxnSp>
      <p:cxnSp>
        <p:nvCxnSpPr>
          <p:cNvPr id="2931" name="Google Shape;2931;p92"/>
          <p:cNvCxnSpPr>
            <a:stCxn id="2920" idx="0"/>
            <a:endCxn id="2932" idx="2"/>
          </p:cNvCxnSpPr>
          <p:nvPr/>
        </p:nvCxnSpPr>
        <p:spPr>
          <a:xfrm rot="10800000">
            <a:off x="3267548" y="2523782"/>
            <a:ext cx="328200" cy="1735200"/>
          </a:xfrm>
          <a:prstGeom prst="straightConnector1">
            <a:avLst/>
          </a:prstGeom>
          <a:noFill/>
          <a:ln cap="flat" cmpd="sng" w="9525">
            <a:solidFill>
              <a:schemeClr val="dk2"/>
            </a:solidFill>
            <a:prstDash val="dash"/>
            <a:round/>
            <a:headEnd len="med" w="med" type="none"/>
            <a:tailEnd len="med" w="med" type="stealth"/>
          </a:ln>
        </p:spPr>
      </p:cxnSp>
      <p:cxnSp>
        <p:nvCxnSpPr>
          <p:cNvPr id="2933" name="Google Shape;2933;p92"/>
          <p:cNvCxnSpPr>
            <a:stCxn id="2917" idx="0"/>
            <a:endCxn id="2930" idx="2"/>
          </p:cNvCxnSpPr>
          <p:nvPr/>
        </p:nvCxnSpPr>
        <p:spPr>
          <a:xfrm rot="10800000">
            <a:off x="2871551" y="3670982"/>
            <a:ext cx="70800" cy="588000"/>
          </a:xfrm>
          <a:prstGeom prst="straightConnector1">
            <a:avLst/>
          </a:prstGeom>
          <a:noFill/>
          <a:ln cap="flat" cmpd="sng" w="9525">
            <a:solidFill>
              <a:schemeClr val="dk2"/>
            </a:solidFill>
            <a:prstDash val="dash"/>
            <a:round/>
            <a:headEnd len="med" w="med" type="none"/>
            <a:tailEnd len="med" w="med" type="stealth"/>
          </a:ln>
        </p:spPr>
      </p:cxnSp>
      <p:cxnSp>
        <p:nvCxnSpPr>
          <p:cNvPr id="2934" name="Google Shape;2934;p92"/>
          <p:cNvCxnSpPr>
            <a:stCxn id="2917" idx="0"/>
            <a:endCxn id="2932" idx="2"/>
          </p:cNvCxnSpPr>
          <p:nvPr/>
        </p:nvCxnSpPr>
        <p:spPr>
          <a:xfrm flipH="1" rot="10800000">
            <a:off x="2942351" y="2523782"/>
            <a:ext cx="325200" cy="1735200"/>
          </a:xfrm>
          <a:prstGeom prst="straightConnector1">
            <a:avLst/>
          </a:prstGeom>
          <a:noFill/>
          <a:ln cap="flat" cmpd="sng" w="9525">
            <a:solidFill>
              <a:schemeClr val="dk2"/>
            </a:solidFill>
            <a:prstDash val="dash"/>
            <a:round/>
            <a:headEnd len="med" w="med" type="none"/>
            <a:tailEnd len="med" w="med" type="stealth"/>
          </a:ln>
        </p:spPr>
      </p:cxnSp>
      <p:grpSp>
        <p:nvGrpSpPr>
          <p:cNvPr id="2935" name="Google Shape;2935;p92"/>
          <p:cNvGrpSpPr/>
          <p:nvPr/>
        </p:nvGrpSpPr>
        <p:grpSpPr>
          <a:xfrm>
            <a:off x="2592322" y="2904182"/>
            <a:ext cx="558759" cy="766920"/>
            <a:chOff x="2303275" y="1822825"/>
            <a:chExt cx="586500" cy="565200"/>
          </a:xfrm>
        </p:grpSpPr>
        <p:sp>
          <p:nvSpPr>
            <p:cNvPr id="2930" name="Google Shape;2930;p92"/>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92"/>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2937" name="Google Shape;2937;p92"/>
          <p:cNvGrpSpPr/>
          <p:nvPr/>
        </p:nvGrpSpPr>
        <p:grpSpPr>
          <a:xfrm>
            <a:off x="2988047" y="1756916"/>
            <a:ext cx="558759" cy="766920"/>
            <a:chOff x="2303275" y="1822825"/>
            <a:chExt cx="586500" cy="565200"/>
          </a:xfrm>
        </p:grpSpPr>
        <p:sp>
          <p:nvSpPr>
            <p:cNvPr id="2932" name="Google Shape;2932;p92"/>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92"/>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pic>
        <p:nvPicPr>
          <p:cNvPr descr="little_pony_in_the_clouds-2.png" id="2939" name="Google Shape;2939;p92"/>
          <p:cNvPicPr preferRelativeResize="0"/>
          <p:nvPr/>
        </p:nvPicPr>
        <p:blipFill>
          <a:blip r:embed="rId3">
            <a:alphaModFix/>
          </a:blip>
          <a:stretch>
            <a:fillRect/>
          </a:stretch>
        </p:blipFill>
        <p:spPr>
          <a:xfrm>
            <a:off x="7542975" y="331783"/>
            <a:ext cx="629101" cy="601602"/>
          </a:xfrm>
          <a:prstGeom prst="rect">
            <a:avLst/>
          </a:prstGeom>
          <a:noFill/>
          <a:ln>
            <a:noFill/>
          </a:ln>
        </p:spPr>
      </p:pic>
      <p:pic>
        <p:nvPicPr>
          <p:cNvPr descr="little_pony_in_the_clouds-2.png" id="2940" name="Google Shape;2940;p92"/>
          <p:cNvPicPr preferRelativeResize="0"/>
          <p:nvPr/>
        </p:nvPicPr>
        <p:blipFill>
          <a:blip r:embed="rId3">
            <a:alphaModFix/>
          </a:blip>
          <a:stretch>
            <a:fillRect/>
          </a:stretch>
        </p:blipFill>
        <p:spPr>
          <a:xfrm>
            <a:off x="7695375" y="534983"/>
            <a:ext cx="629101" cy="601602"/>
          </a:xfrm>
          <a:prstGeom prst="rect">
            <a:avLst/>
          </a:prstGeom>
          <a:noFill/>
          <a:ln>
            <a:noFill/>
          </a:ln>
        </p:spPr>
      </p:pic>
      <p:grpSp>
        <p:nvGrpSpPr>
          <p:cNvPr id="2941" name="Google Shape;2941;p92"/>
          <p:cNvGrpSpPr/>
          <p:nvPr/>
        </p:nvGrpSpPr>
        <p:grpSpPr>
          <a:xfrm>
            <a:off x="2942351" y="2904171"/>
            <a:ext cx="1067029" cy="1354812"/>
            <a:chOff x="2942351" y="2178182"/>
            <a:chExt cx="1067029" cy="1016134"/>
          </a:xfrm>
        </p:grpSpPr>
        <p:cxnSp>
          <p:nvCxnSpPr>
            <p:cNvPr id="2942" name="Google Shape;2942;p92"/>
            <p:cNvCxnSpPr>
              <a:stCxn id="2920" idx="0"/>
              <a:endCxn id="2943" idx="2"/>
            </p:cNvCxnSpPr>
            <p:nvPr/>
          </p:nvCxnSpPr>
          <p:spPr>
            <a:xfrm flipH="1" rot="10800000">
              <a:off x="3595748" y="2753317"/>
              <a:ext cx="134400" cy="441000"/>
            </a:xfrm>
            <a:prstGeom prst="straightConnector1">
              <a:avLst/>
            </a:prstGeom>
            <a:noFill/>
            <a:ln cap="flat" cmpd="sng" w="9525">
              <a:solidFill>
                <a:schemeClr val="dk2"/>
              </a:solidFill>
              <a:prstDash val="dash"/>
              <a:round/>
              <a:headEnd len="med" w="med" type="none"/>
              <a:tailEnd len="med" w="med" type="stealth"/>
            </a:ln>
          </p:spPr>
        </p:cxnSp>
        <p:grpSp>
          <p:nvGrpSpPr>
            <p:cNvPr id="2944" name="Google Shape;2944;p92"/>
            <p:cNvGrpSpPr/>
            <p:nvPr/>
          </p:nvGrpSpPr>
          <p:grpSpPr>
            <a:xfrm>
              <a:off x="3450622" y="2178182"/>
              <a:ext cx="558759" cy="575204"/>
              <a:chOff x="2303275" y="1822825"/>
              <a:chExt cx="586500" cy="565200"/>
            </a:xfrm>
          </p:grpSpPr>
          <p:sp>
            <p:nvSpPr>
              <p:cNvPr id="2943" name="Google Shape;2943;p92"/>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92"/>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cxnSp>
          <p:nvCxnSpPr>
            <p:cNvPr id="2946" name="Google Shape;2946;p92"/>
            <p:cNvCxnSpPr>
              <a:stCxn id="2917" idx="0"/>
              <a:endCxn id="2943" idx="2"/>
            </p:cNvCxnSpPr>
            <p:nvPr/>
          </p:nvCxnSpPr>
          <p:spPr>
            <a:xfrm flipH="1" rot="10800000">
              <a:off x="2942351" y="2753317"/>
              <a:ext cx="787800" cy="441000"/>
            </a:xfrm>
            <a:prstGeom prst="straightConnector1">
              <a:avLst/>
            </a:prstGeom>
            <a:noFill/>
            <a:ln cap="flat" cmpd="sng" w="9525">
              <a:solidFill>
                <a:schemeClr val="dk2"/>
              </a:solidFill>
              <a:prstDash val="dash"/>
              <a:round/>
              <a:headEnd len="med" w="med"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2"/>
                                        </p:tgtEl>
                                        <p:attrNameLst>
                                          <p:attrName>style.visibility</p:attrName>
                                        </p:attrNameLst>
                                      </p:cBhvr>
                                      <p:to>
                                        <p:strVal val="visible"/>
                                      </p:to>
                                    </p:set>
                                    <p:anim calcmode="lin" valueType="num">
                                      <p:cBhvr additive="base">
                                        <p:cTn dur="1000"/>
                                        <p:tgtEl>
                                          <p:spTgt spid="29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26"/>
                                        </p:tgtEl>
                                        <p:attrNameLst>
                                          <p:attrName>style.visibility</p:attrName>
                                        </p:attrNameLst>
                                      </p:cBhvr>
                                      <p:to>
                                        <p:strVal val="visible"/>
                                      </p:to>
                                    </p:set>
                                    <p:anim calcmode="lin" valueType="num">
                                      <p:cBhvr additive="base">
                                        <p:cTn dur="1000"/>
                                        <p:tgtEl>
                                          <p:spTgt spid="292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41"/>
                                        </p:tgtEl>
                                      </p:cBhvr>
                                    </p:animEffect>
                                    <p:set>
                                      <p:cBhvr>
                                        <p:cTn dur="1" fill="hold">
                                          <p:stCondLst>
                                            <p:cond delay="1000"/>
                                          </p:stCondLst>
                                        </p:cTn>
                                        <p:tgtEl>
                                          <p:spTgt spid="294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p:nvPr/>
        </p:nvSpPr>
        <p:spPr>
          <a:xfrm>
            <a:off x="2981208" y="1250200"/>
            <a:ext cx="1468500" cy="1053600"/>
          </a:xfrm>
          <a:prstGeom prst="cloudCallout">
            <a:avLst>
              <a:gd fmla="val -56960" name="adj1"/>
              <a:gd fmla="val 74314"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a:t>
            </a:r>
            <a:r>
              <a:rPr lang="en" sz="800"/>
              <a:t>x</a:t>
            </a:r>
            <a:endParaRPr sz="800"/>
          </a:p>
        </p:txBody>
      </p:sp>
      <p:grpSp>
        <p:nvGrpSpPr>
          <p:cNvPr id="210" name="Google Shape;210;p21"/>
          <p:cNvGrpSpPr/>
          <p:nvPr/>
        </p:nvGrpSpPr>
        <p:grpSpPr>
          <a:xfrm>
            <a:off x="1627715" y="2465406"/>
            <a:ext cx="1489945" cy="2689351"/>
            <a:chOff x="595950" y="1277375"/>
            <a:chExt cx="1038000" cy="1925366"/>
          </a:xfrm>
        </p:grpSpPr>
        <p:cxnSp>
          <p:nvCxnSpPr>
            <p:cNvPr id="211" name="Google Shape;211;p21"/>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212" name="Google Shape;212;p21"/>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213" name="Google Shape;213;p21"/>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14" name="Google Shape;214;p21"/>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1"/>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1"/>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217" name="Google Shape;217;p21"/>
            <p:cNvSpPr/>
            <p:nvPr/>
          </p:nvSpPr>
          <p:spPr>
            <a:xfrm flipH="1" rot="5400000">
              <a:off x="1077046" y="1699980"/>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1"/>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1"/>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0" name="Google Shape;220;p21"/>
            <p:cNvGrpSpPr/>
            <p:nvPr/>
          </p:nvGrpSpPr>
          <p:grpSpPr>
            <a:xfrm>
              <a:off x="913049" y="1590975"/>
              <a:ext cx="387400" cy="119400"/>
              <a:chOff x="210625" y="1525375"/>
              <a:chExt cx="387400" cy="119400"/>
            </a:xfrm>
          </p:grpSpPr>
          <p:sp>
            <p:nvSpPr>
              <p:cNvPr id="221" name="Google Shape;221;p21"/>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1"/>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1"/>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224" name="Google Shape;224;p21"/>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225" name="Google Shape;225;p21"/>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226" name="Google Shape;226;p21"/>
          <p:cNvSpPr/>
          <p:nvPr/>
        </p:nvSpPr>
        <p:spPr>
          <a:xfrm>
            <a:off x="4851495" y="2423918"/>
            <a:ext cx="2262900" cy="233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1"/>
          <p:cNvSpPr/>
          <p:nvPr/>
        </p:nvSpPr>
        <p:spPr>
          <a:xfrm>
            <a:off x="5018296" y="2681693"/>
            <a:ext cx="615900" cy="483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228" name="Google Shape;228;p21"/>
          <p:cNvSpPr/>
          <p:nvPr/>
        </p:nvSpPr>
        <p:spPr>
          <a:xfrm>
            <a:off x="5018296" y="3903020"/>
            <a:ext cx="615900" cy="483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229" name="Google Shape;229;p21"/>
          <p:cNvCxnSpPr>
            <a:stCxn id="227" idx="3"/>
          </p:cNvCxnSpPr>
          <p:nvPr/>
        </p:nvCxnSpPr>
        <p:spPr>
          <a:xfrm>
            <a:off x="5634196" y="2923343"/>
            <a:ext cx="0" cy="0"/>
          </a:xfrm>
          <a:prstGeom prst="straightConnector1">
            <a:avLst/>
          </a:prstGeom>
          <a:noFill/>
          <a:ln cap="flat" cmpd="sng" w="9525">
            <a:solidFill>
              <a:schemeClr val="dk2"/>
            </a:solidFill>
            <a:prstDash val="solid"/>
            <a:round/>
            <a:headEnd len="med" w="med" type="none"/>
            <a:tailEnd len="med" w="med" type="none"/>
          </a:ln>
        </p:spPr>
      </p:cxnSp>
      <p:cxnSp>
        <p:nvCxnSpPr>
          <p:cNvPr id="230" name="Google Shape;230;p21"/>
          <p:cNvCxnSpPr/>
          <p:nvPr/>
        </p:nvCxnSpPr>
        <p:spPr>
          <a:xfrm>
            <a:off x="5633974" y="3531561"/>
            <a:ext cx="226200" cy="5100"/>
          </a:xfrm>
          <a:prstGeom prst="straightConnector1">
            <a:avLst/>
          </a:prstGeom>
          <a:noFill/>
          <a:ln cap="flat" cmpd="sng" w="9525">
            <a:solidFill>
              <a:schemeClr val="accent1"/>
            </a:solidFill>
            <a:prstDash val="solid"/>
            <a:round/>
            <a:headEnd len="med" w="med" type="none"/>
            <a:tailEnd len="med" w="med" type="none"/>
          </a:ln>
        </p:spPr>
      </p:cxnSp>
      <p:cxnSp>
        <p:nvCxnSpPr>
          <p:cNvPr id="231" name="Google Shape;231;p21"/>
          <p:cNvCxnSpPr/>
          <p:nvPr/>
        </p:nvCxnSpPr>
        <p:spPr>
          <a:xfrm>
            <a:off x="5633974" y="4139930"/>
            <a:ext cx="226200" cy="5100"/>
          </a:xfrm>
          <a:prstGeom prst="straightConnector1">
            <a:avLst/>
          </a:prstGeom>
          <a:noFill/>
          <a:ln cap="flat" cmpd="sng" w="9525">
            <a:solidFill>
              <a:schemeClr val="accent1"/>
            </a:solidFill>
            <a:prstDash val="solid"/>
            <a:round/>
            <a:headEnd len="med" w="med" type="none"/>
            <a:tailEnd len="med" w="med" type="none"/>
          </a:ln>
        </p:spPr>
      </p:cxnSp>
      <p:cxnSp>
        <p:nvCxnSpPr>
          <p:cNvPr id="232" name="Google Shape;232;p21"/>
          <p:cNvCxnSpPr/>
          <p:nvPr/>
        </p:nvCxnSpPr>
        <p:spPr>
          <a:xfrm flipH="1" rot="10800000">
            <a:off x="4449682" y="5124467"/>
            <a:ext cx="3066600" cy="13200"/>
          </a:xfrm>
          <a:prstGeom prst="straightConnector1">
            <a:avLst/>
          </a:prstGeom>
          <a:noFill/>
          <a:ln cap="flat" cmpd="sng" w="76200">
            <a:solidFill>
              <a:schemeClr val="dk2"/>
            </a:solidFill>
            <a:prstDash val="solid"/>
            <a:round/>
            <a:headEnd len="med" w="med" type="none"/>
            <a:tailEnd len="med" w="med" type="none"/>
          </a:ln>
        </p:spPr>
      </p:cxnSp>
      <p:cxnSp>
        <p:nvCxnSpPr>
          <p:cNvPr id="233" name="Google Shape;233;p21"/>
          <p:cNvCxnSpPr>
            <a:stCxn id="226" idx="2"/>
          </p:cNvCxnSpPr>
          <p:nvPr/>
        </p:nvCxnSpPr>
        <p:spPr>
          <a:xfrm flipH="1">
            <a:off x="5979645" y="4756418"/>
            <a:ext cx="3300" cy="398700"/>
          </a:xfrm>
          <a:prstGeom prst="straightConnector1">
            <a:avLst/>
          </a:prstGeom>
          <a:noFill/>
          <a:ln cap="flat" cmpd="sng" w="28575">
            <a:solidFill>
              <a:schemeClr val="dk2"/>
            </a:solidFill>
            <a:prstDash val="solid"/>
            <a:round/>
            <a:headEnd len="med" w="med" type="none"/>
            <a:tailEnd len="med" w="med" type="none"/>
          </a:ln>
        </p:spPr>
      </p:cxnSp>
      <p:cxnSp>
        <p:nvCxnSpPr>
          <p:cNvPr id="234" name="Google Shape;234;p21"/>
          <p:cNvCxnSpPr/>
          <p:nvPr/>
        </p:nvCxnSpPr>
        <p:spPr>
          <a:xfrm>
            <a:off x="6332343" y="2923274"/>
            <a:ext cx="0" cy="0"/>
          </a:xfrm>
          <a:prstGeom prst="straightConnector1">
            <a:avLst/>
          </a:prstGeom>
          <a:noFill/>
          <a:ln cap="flat" cmpd="sng" w="9525">
            <a:solidFill>
              <a:schemeClr val="dk2"/>
            </a:solidFill>
            <a:prstDash val="solid"/>
            <a:round/>
            <a:headEnd len="med" w="med" type="none"/>
            <a:tailEnd len="med" w="med" type="none"/>
          </a:ln>
        </p:spPr>
      </p:cxnSp>
      <p:sp>
        <p:nvSpPr>
          <p:cNvPr id="235" name="Google Shape;235;p21"/>
          <p:cNvSpPr/>
          <p:nvPr/>
        </p:nvSpPr>
        <p:spPr>
          <a:xfrm>
            <a:off x="5018296" y="3292356"/>
            <a:ext cx="615900" cy="4833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cxnSp>
        <p:nvCxnSpPr>
          <p:cNvPr id="236" name="Google Shape;236;p21"/>
          <p:cNvCxnSpPr/>
          <p:nvPr/>
        </p:nvCxnSpPr>
        <p:spPr>
          <a:xfrm>
            <a:off x="5856090" y="2646824"/>
            <a:ext cx="16200" cy="1773300"/>
          </a:xfrm>
          <a:prstGeom prst="straightConnector1">
            <a:avLst/>
          </a:prstGeom>
          <a:noFill/>
          <a:ln cap="flat" cmpd="sng" w="38100">
            <a:solidFill>
              <a:schemeClr val="accent1"/>
            </a:solidFill>
            <a:prstDash val="solid"/>
            <a:round/>
            <a:headEnd len="med" w="med" type="none"/>
            <a:tailEnd len="med" w="med" type="none"/>
          </a:ln>
        </p:spPr>
      </p:cxnSp>
      <p:cxnSp>
        <p:nvCxnSpPr>
          <p:cNvPr id="237" name="Google Shape;237;p21"/>
          <p:cNvCxnSpPr>
            <a:stCxn id="227" idx="3"/>
          </p:cNvCxnSpPr>
          <p:nvPr/>
        </p:nvCxnSpPr>
        <p:spPr>
          <a:xfrm>
            <a:off x="5634196" y="2923343"/>
            <a:ext cx="226200" cy="5100"/>
          </a:xfrm>
          <a:prstGeom prst="straightConnector1">
            <a:avLst/>
          </a:prstGeom>
          <a:noFill/>
          <a:ln cap="flat" cmpd="sng" w="9525">
            <a:solidFill>
              <a:schemeClr val="accent1"/>
            </a:solidFill>
            <a:prstDash val="solid"/>
            <a:round/>
            <a:headEnd len="med" w="med" type="none"/>
            <a:tailEnd len="med" w="med" type="none"/>
          </a:ln>
        </p:spPr>
      </p:cxnSp>
      <p:grpSp>
        <p:nvGrpSpPr>
          <p:cNvPr id="238" name="Google Shape;238;p21"/>
          <p:cNvGrpSpPr/>
          <p:nvPr/>
        </p:nvGrpSpPr>
        <p:grpSpPr>
          <a:xfrm>
            <a:off x="3733701" y="2671425"/>
            <a:ext cx="501737" cy="503700"/>
            <a:chOff x="2981713" y="2670800"/>
            <a:chExt cx="501737" cy="503700"/>
          </a:xfrm>
        </p:grpSpPr>
        <p:sp>
          <p:nvSpPr>
            <p:cNvPr id="239" name="Google Shape;239;p21"/>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40" name="Google Shape;240;p21"/>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0" name="Shape 2950"/>
        <p:cNvGrpSpPr/>
        <p:nvPr/>
      </p:nvGrpSpPr>
      <p:grpSpPr>
        <a:xfrm>
          <a:off x="0" y="0"/>
          <a:ext cx="0" cy="0"/>
          <a:chOff x="0" y="0"/>
          <a:chExt cx="0" cy="0"/>
        </a:xfrm>
      </p:grpSpPr>
      <p:sp>
        <p:nvSpPr>
          <p:cNvPr id="2951" name="Google Shape;2951;p93"/>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a reproducirse !</a:t>
            </a:r>
            <a:endParaRPr/>
          </a:p>
        </p:txBody>
      </p:sp>
      <p:pic>
        <p:nvPicPr>
          <p:cNvPr descr="little_pony_in_the_clouds-2.png" id="2952" name="Google Shape;2952;p93"/>
          <p:cNvPicPr preferRelativeResize="0"/>
          <p:nvPr/>
        </p:nvPicPr>
        <p:blipFill>
          <a:blip r:embed="rId3">
            <a:alphaModFix/>
          </a:blip>
          <a:stretch>
            <a:fillRect/>
          </a:stretch>
        </p:blipFill>
        <p:spPr>
          <a:xfrm>
            <a:off x="7390575" y="128583"/>
            <a:ext cx="629101" cy="601602"/>
          </a:xfrm>
          <a:prstGeom prst="rect">
            <a:avLst/>
          </a:prstGeom>
          <a:noFill/>
          <a:ln>
            <a:noFill/>
          </a:ln>
        </p:spPr>
      </p:pic>
      <p:sp>
        <p:nvSpPr>
          <p:cNvPr id="2953" name="Google Shape;2953;p93"/>
          <p:cNvSpPr/>
          <p:nvPr/>
        </p:nvSpPr>
        <p:spPr>
          <a:xfrm>
            <a:off x="2479900" y="1356533"/>
            <a:ext cx="1575000" cy="431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93"/>
          <p:cNvSpPr/>
          <p:nvPr/>
        </p:nvSpPr>
        <p:spPr>
          <a:xfrm>
            <a:off x="2918077" y="5310986"/>
            <a:ext cx="698700" cy="36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nodo1</a:t>
            </a:r>
            <a:endParaRPr>
              <a:solidFill>
                <a:srgbClr val="F3F3F3"/>
              </a:solidFill>
            </a:endParaRPr>
          </a:p>
        </p:txBody>
      </p:sp>
      <p:grpSp>
        <p:nvGrpSpPr>
          <p:cNvPr id="2955" name="Google Shape;2955;p93"/>
          <p:cNvGrpSpPr/>
          <p:nvPr/>
        </p:nvGrpSpPr>
        <p:grpSpPr>
          <a:xfrm>
            <a:off x="4765692" y="1356499"/>
            <a:ext cx="1575000" cy="4314345"/>
            <a:chOff x="4765692" y="1017400"/>
            <a:chExt cx="1575000" cy="3235840"/>
          </a:xfrm>
        </p:grpSpPr>
        <p:sp>
          <p:nvSpPr>
            <p:cNvPr id="2956" name="Google Shape;2956;p93"/>
            <p:cNvSpPr/>
            <p:nvPr/>
          </p:nvSpPr>
          <p:spPr>
            <a:xfrm>
              <a:off x="4765692"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93"/>
            <p:cNvSpPr/>
            <p:nvPr/>
          </p:nvSpPr>
          <p:spPr>
            <a:xfrm>
              <a:off x="5203870"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nodo2</a:t>
              </a:r>
              <a:endParaRPr>
                <a:solidFill>
                  <a:srgbClr val="F3F3F3"/>
                </a:solidFill>
              </a:endParaRPr>
            </a:p>
          </p:txBody>
        </p:sp>
      </p:grpSp>
      <p:grpSp>
        <p:nvGrpSpPr>
          <p:cNvPr id="2958" name="Google Shape;2958;p93"/>
          <p:cNvGrpSpPr/>
          <p:nvPr/>
        </p:nvGrpSpPr>
        <p:grpSpPr>
          <a:xfrm>
            <a:off x="2662972" y="4258982"/>
            <a:ext cx="558759" cy="766920"/>
            <a:chOff x="2303275" y="1822825"/>
            <a:chExt cx="586500" cy="565200"/>
          </a:xfrm>
        </p:grpSpPr>
        <p:sp>
          <p:nvSpPr>
            <p:cNvPr id="2959" name="Google Shape;2959;p93"/>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93"/>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2961" name="Google Shape;2961;p93"/>
          <p:cNvGrpSpPr/>
          <p:nvPr/>
        </p:nvGrpSpPr>
        <p:grpSpPr>
          <a:xfrm>
            <a:off x="7051485" y="1356499"/>
            <a:ext cx="1575000" cy="4314345"/>
            <a:chOff x="7051485" y="1017400"/>
            <a:chExt cx="1575000" cy="3235840"/>
          </a:xfrm>
        </p:grpSpPr>
        <p:sp>
          <p:nvSpPr>
            <p:cNvPr id="2962" name="Google Shape;2962;p93"/>
            <p:cNvSpPr/>
            <p:nvPr/>
          </p:nvSpPr>
          <p:spPr>
            <a:xfrm>
              <a:off x="7051485"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93"/>
            <p:cNvSpPr/>
            <p:nvPr/>
          </p:nvSpPr>
          <p:spPr>
            <a:xfrm>
              <a:off x="7454459"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nodo3</a:t>
              </a:r>
              <a:endParaRPr>
                <a:solidFill>
                  <a:srgbClr val="F3F3F3"/>
                </a:solidFill>
              </a:endParaRPr>
            </a:p>
          </p:txBody>
        </p:sp>
      </p:grpSp>
      <p:grpSp>
        <p:nvGrpSpPr>
          <p:cNvPr id="2964" name="Google Shape;2964;p93"/>
          <p:cNvGrpSpPr/>
          <p:nvPr/>
        </p:nvGrpSpPr>
        <p:grpSpPr>
          <a:xfrm>
            <a:off x="3316369" y="4258982"/>
            <a:ext cx="558759" cy="766920"/>
            <a:chOff x="2303275" y="1822825"/>
            <a:chExt cx="586500" cy="565200"/>
          </a:xfrm>
        </p:grpSpPr>
        <p:sp>
          <p:nvSpPr>
            <p:cNvPr id="2965" name="Google Shape;2965;p93"/>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93"/>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sp>
        <p:nvSpPr>
          <p:cNvPr id="2967" name="Google Shape;2967;p93"/>
          <p:cNvSpPr/>
          <p:nvPr/>
        </p:nvSpPr>
        <p:spPr>
          <a:xfrm>
            <a:off x="169550" y="1055067"/>
            <a:ext cx="1363500" cy="1596000"/>
          </a:xfrm>
          <a:prstGeom prst="snip1Rect">
            <a:avLst>
              <a:gd fmla="val 16667"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solidFill>
                  <a:srgbClr val="6AA84F"/>
                </a:solidFill>
              </a:rPr>
              <a:t>▲</a:t>
            </a:r>
            <a:r>
              <a:rPr lang="en"/>
              <a:t>=&gt; 3×</a:t>
            </a:r>
            <a:r>
              <a:rPr lang="en">
                <a:solidFill>
                  <a:srgbClr val="FF9900"/>
                </a:solidFill>
              </a:rPr>
              <a:t>▲</a:t>
            </a:r>
            <a:endParaRPr>
              <a:solidFill>
                <a:srgbClr val="FF9900"/>
              </a:solidFill>
            </a:endParaRPr>
          </a:p>
        </p:txBody>
      </p:sp>
      <p:cxnSp>
        <p:nvCxnSpPr>
          <p:cNvPr id="2968" name="Google Shape;2968;p93"/>
          <p:cNvCxnSpPr>
            <a:stCxn id="2965" idx="0"/>
            <a:endCxn id="2969" idx="2"/>
          </p:cNvCxnSpPr>
          <p:nvPr/>
        </p:nvCxnSpPr>
        <p:spPr>
          <a:xfrm rot="10800000">
            <a:off x="2871848" y="3670982"/>
            <a:ext cx="723900" cy="588000"/>
          </a:xfrm>
          <a:prstGeom prst="straightConnector1">
            <a:avLst/>
          </a:prstGeom>
          <a:noFill/>
          <a:ln cap="flat" cmpd="sng" w="9525">
            <a:solidFill>
              <a:schemeClr val="dk2"/>
            </a:solidFill>
            <a:prstDash val="dash"/>
            <a:round/>
            <a:headEnd len="med" w="med" type="none"/>
            <a:tailEnd len="med" w="med" type="stealth"/>
          </a:ln>
        </p:spPr>
      </p:cxnSp>
      <p:cxnSp>
        <p:nvCxnSpPr>
          <p:cNvPr id="2970" name="Google Shape;2970;p93"/>
          <p:cNvCxnSpPr>
            <a:stCxn id="2965" idx="0"/>
            <a:endCxn id="2971" idx="2"/>
          </p:cNvCxnSpPr>
          <p:nvPr/>
        </p:nvCxnSpPr>
        <p:spPr>
          <a:xfrm rot="10800000">
            <a:off x="3267548" y="2523782"/>
            <a:ext cx="328200" cy="1735200"/>
          </a:xfrm>
          <a:prstGeom prst="straightConnector1">
            <a:avLst/>
          </a:prstGeom>
          <a:noFill/>
          <a:ln cap="flat" cmpd="sng" w="9525">
            <a:solidFill>
              <a:schemeClr val="dk2"/>
            </a:solidFill>
            <a:prstDash val="dash"/>
            <a:round/>
            <a:headEnd len="med" w="med" type="none"/>
            <a:tailEnd len="med" w="med" type="stealth"/>
          </a:ln>
        </p:spPr>
      </p:cxnSp>
      <p:cxnSp>
        <p:nvCxnSpPr>
          <p:cNvPr id="2972" name="Google Shape;2972;p93"/>
          <p:cNvCxnSpPr>
            <a:stCxn id="2959" idx="0"/>
            <a:endCxn id="2969" idx="2"/>
          </p:cNvCxnSpPr>
          <p:nvPr/>
        </p:nvCxnSpPr>
        <p:spPr>
          <a:xfrm rot="10800000">
            <a:off x="2871551" y="3670982"/>
            <a:ext cx="70800" cy="588000"/>
          </a:xfrm>
          <a:prstGeom prst="straightConnector1">
            <a:avLst/>
          </a:prstGeom>
          <a:noFill/>
          <a:ln cap="flat" cmpd="sng" w="9525">
            <a:solidFill>
              <a:schemeClr val="dk2"/>
            </a:solidFill>
            <a:prstDash val="dash"/>
            <a:round/>
            <a:headEnd len="med" w="med" type="none"/>
            <a:tailEnd len="med" w="med" type="stealth"/>
          </a:ln>
        </p:spPr>
      </p:cxnSp>
      <p:cxnSp>
        <p:nvCxnSpPr>
          <p:cNvPr id="2973" name="Google Shape;2973;p93"/>
          <p:cNvCxnSpPr>
            <a:stCxn id="2959" idx="0"/>
            <a:endCxn id="2971" idx="2"/>
          </p:cNvCxnSpPr>
          <p:nvPr/>
        </p:nvCxnSpPr>
        <p:spPr>
          <a:xfrm flipH="1" rot="10800000">
            <a:off x="2942351" y="2523782"/>
            <a:ext cx="325200" cy="1735200"/>
          </a:xfrm>
          <a:prstGeom prst="straightConnector1">
            <a:avLst/>
          </a:prstGeom>
          <a:noFill/>
          <a:ln cap="flat" cmpd="sng" w="9525">
            <a:solidFill>
              <a:schemeClr val="dk2"/>
            </a:solidFill>
            <a:prstDash val="dash"/>
            <a:round/>
            <a:headEnd len="med" w="med" type="none"/>
            <a:tailEnd len="med" w="med" type="stealth"/>
          </a:ln>
        </p:spPr>
      </p:cxnSp>
      <p:grpSp>
        <p:nvGrpSpPr>
          <p:cNvPr id="2974" name="Google Shape;2974;p93"/>
          <p:cNvGrpSpPr/>
          <p:nvPr/>
        </p:nvGrpSpPr>
        <p:grpSpPr>
          <a:xfrm>
            <a:off x="2592322" y="2904182"/>
            <a:ext cx="558759" cy="766920"/>
            <a:chOff x="2303275" y="1822825"/>
            <a:chExt cx="586500" cy="565200"/>
          </a:xfrm>
        </p:grpSpPr>
        <p:sp>
          <p:nvSpPr>
            <p:cNvPr id="2969" name="Google Shape;2969;p93"/>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93"/>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2976" name="Google Shape;2976;p93"/>
          <p:cNvGrpSpPr/>
          <p:nvPr/>
        </p:nvGrpSpPr>
        <p:grpSpPr>
          <a:xfrm>
            <a:off x="2988047" y="1756916"/>
            <a:ext cx="558759" cy="766920"/>
            <a:chOff x="2303275" y="1822825"/>
            <a:chExt cx="586500" cy="565200"/>
          </a:xfrm>
        </p:grpSpPr>
        <p:sp>
          <p:nvSpPr>
            <p:cNvPr id="2971" name="Google Shape;2971;p93"/>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93"/>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pic>
        <p:nvPicPr>
          <p:cNvPr descr="little_pony_in_the_clouds-2.png" id="2978" name="Google Shape;2978;p93"/>
          <p:cNvPicPr preferRelativeResize="0"/>
          <p:nvPr/>
        </p:nvPicPr>
        <p:blipFill>
          <a:blip r:embed="rId3">
            <a:alphaModFix/>
          </a:blip>
          <a:stretch>
            <a:fillRect/>
          </a:stretch>
        </p:blipFill>
        <p:spPr>
          <a:xfrm>
            <a:off x="7542975" y="331783"/>
            <a:ext cx="629101" cy="601602"/>
          </a:xfrm>
          <a:prstGeom prst="rect">
            <a:avLst/>
          </a:prstGeom>
          <a:noFill/>
          <a:ln>
            <a:noFill/>
          </a:ln>
        </p:spPr>
      </p:pic>
      <p:pic>
        <p:nvPicPr>
          <p:cNvPr descr="little_pony_in_the_clouds-2.png" id="2979" name="Google Shape;2979;p93"/>
          <p:cNvPicPr preferRelativeResize="0"/>
          <p:nvPr/>
        </p:nvPicPr>
        <p:blipFill>
          <a:blip r:embed="rId3">
            <a:alphaModFix/>
          </a:blip>
          <a:stretch>
            <a:fillRect/>
          </a:stretch>
        </p:blipFill>
        <p:spPr>
          <a:xfrm>
            <a:off x="7695375" y="534983"/>
            <a:ext cx="629101" cy="601602"/>
          </a:xfrm>
          <a:prstGeom prst="rect">
            <a:avLst/>
          </a:prstGeom>
          <a:noFill/>
          <a:ln>
            <a:noFill/>
          </a:ln>
        </p:spPr>
      </p:pic>
      <p:grpSp>
        <p:nvGrpSpPr>
          <p:cNvPr id="2980" name="Google Shape;2980;p93"/>
          <p:cNvGrpSpPr/>
          <p:nvPr/>
        </p:nvGrpSpPr>
        <p:grpSpPr>
          <a:xfrm>
            <a:off x="2942351" y="2903954"/>
            <a:ext cx="3253504" cy="1355029"/>
            <a:chOff x="755876" y="2178182"/>
            <a:chExt cx="3253504" cy="1016297"/>
          </a:xfrm>
        </p:grpSpPr>
        <p:cxnSp>
          <p:nvCxnSpPr>
            <p:cNvPr id="2981" name="Google Shape;2981;p93"/>
            <p:cNvCxnSpPr>
              <a:stCxn id="2965" idx="0"/>
              <a:endCxn id="2982" idx="2"/>
            </p:cNvCxnSpPr>
            <p:nvPr/>
          </p:nvCxnSpPr>
          <p:spPr>
            <a:xfrm flipH="1" rot="10800000">
              <a:off x="1409273" y="2753479"/>
              <a:ext cx="2320800" cy="441000"/>
            </a:xfrm>
            <a:prstGeom prst="straightConnector1">
              <a:avLst/>
            </a:prstGeom>
            <a:noFill/>
            <a:ln cap="flat" cmpd="sng" w="9525">
              <a:solidFill>
                <a:schemeClr val="dk2"/>
              </a:solidFill>
              <a:prstDash val="dash"/>
              <a:round/>
              <a:headEnd len="med" w="med" type="none"/>
              <a:tailEnd len="med" w="med" type="stealth"/>
            </a:ln>
          </p:spPr>
        </p:cxnSp>
        <p:grpSp>
          <p:nvGrpSpPr>
            <p:cNvPr id="2983" name="Google Shape;2983;p93"/>
            <p:cNvGrpSpPr/>
            <p:nvPr/>
          </p:nvGrpSpPr>
          <p:grpSpPr>
            <a:xfrm>
              <a:off x="3450622" y="2178182"/>
              <a:ext cx="558759" cy="575204"/>
              <a:chOff x="2303275" y="1822825"/>
              <a:chExt cx="586500" cy="565200"/>
            </a:xfrm>
          </p:grpSpPr>
          <p:sp>
            <p:nvSpPr>
              <p:cNvPr id="2982" name="Google Shape;2982;p93"/>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93"/>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cxnSp>
          <p:nvCxnSpPr>
            <p:cNvPr id="2985" name="Google Shape;2985;p93"/>
            <p:cNvCxnSpPr>
              <a:stCxn id="2959" idx="0"/>
              <a:endCxn id="2982" idx="2"/>
            </p:cNvCxnSpPr>
            <p:nvPr/>
          </p:nvCxnSpPr>
          <p:spPr>
            <a:xfrm flipH="1" rot="10800000">
              <a:off x="755876" y="2753479"/>
              <a:ext cx="2974200" cy="441000"/>
            </a:xfrm>
            <a:prstGeom prst="straightConnector1">
              <a:avLst/>
            </a:prstGeom>
            <a:noFill/>
            <a:ln cap="flat" cmpd="sng" w="9525">
              <a:solidFill>
                <a:schemeClr val="dk2"/>
              </a:solidFill>
              <a:prstDash val="dash"/>
              <a:round/>
              <a:headEnd len="med" w="med" type="none"/>
              <a:tailEnd len="med" w="med" type="stealth"/>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80"/>
                                        </p:tgtEl>
                                        <p:attrNameLst>
                                          <p:attrName>style.visibility</p:attrName>
                                        </p:attrNameLst>
                                      </p:cBhvr>
                                      <p:to>
                                        <p:strVal val="visible"/>
                                      </p:to>
                                    </p:set>
                                    <p:animEffect filter="fade" transition="in">
                                      <p:cBhvr>
                                        <p:cTn dur="1000"/>
                                        <p:tgtEl>
                                          <p:spTgt spid="29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9" name="Shape 2989"/>
        <p:cNvGrpSpPr/>
        <p:nvPr/>
      </p:nvGrpSpPr>
      <p:grpSpPr>
        <a:xfrm>
          <a:off x="0" y="0"/>
          <a:ext cx="0" cy="0"/>
          <a:chOff x="0" y="0"/>
          <a:chExt cx="0" cy="0"/>
        </a:xfrm>
      </p:grpSpPr>
      <p:sp>
        <p:nvSpPr>
          <p:cNvPr id="2990" name="Google Shape;2990;p94"/>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a reproducirse !</a:t>
            </a:r>
            <a:endParaRPr/>
          </a:p>
        </p:txBody>
      </p:sp>
      <p:pic>
        <p:nvPicPr>
          <p:cNvPr descr="little_pony_in_the_clouds-2.png" id="2991" name="Google Shape;2991;p94"/>
          <p:cNvPicPr preferRelativeResize="0"/>
          <p:nvPr/>
        </p:nvPicPr>
        <p:blipFill>
          <a:blip r:embed="rId3">
            <a:alphaModFix/>
          </a:blip>
          <a:stretch>
            <a:fillRect/>
          </a:stretch>
        </p:blipFill>
        <p:spPr>
          <a:xfrm>
            <a:off x="7390575" y="128583"/>
            <a:ext cx="629101" cy="601602"/>
          </a:xfrm>
          <a:prstGeom prst="rect">
            <a:avLst/>
          </a:prstGeom>
          <a:noFill/>
          <a:ln>
            <a:noFill/>
          </a:ln>
        </p:spPr>
      </p:pic>
      <p:sp>
        <p:nvSpPr>
          <p:cNvPr id="2992" name="Google Shape;2992;p94"/>
          <p:cNvSpPr/>
          <p:nvPr/>
        </p:nvSpPr>
        <p:spPr>
          <a:xfrm>
            <a:off x="2479900" y="1356533"/>
            <a:ext cx="1575000" cy="431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94"/>
          <p:cNvSpPr/>
          <p:nvPr/>
        </p:nvSpPr>
        <p:spPr>
          <a:xfrm>
            <a:off x="2918077" y="5310986"/>
            <a:ext cx="698700" cy="36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nodo1</a:t>
            </a:r>
            <a:endParaRPr>
              <a:solidFill>
                <a:srgbClr val="F3F3F3"/>
              </a:solidFill>
            </a:endParaRPr>
          </a:p>
        </p:txBody>
      </p:sp>
      <p:grpSp>
        <p:nvGrpSpPr>
          <p:cNvPr id="2994" name="Google Shape;2994;p94"/>
          <p:cNvGrpSpPr/>
          <p:nvPr/>
        </p:nvGrpSpPr>
        <p:grpSpPr>
          <a:xfrm>
            <a:off x="4765692" y="1356499"/>
            <a:ext cx="1575000" cy="4314345"/>
            <a:chOff x="4765692" y="1017400"/>
            <a:chExt cx="1575000" cy="3235840"/>
          </a:xfrm>
        </p:grpSpPr>
        <p:sp>
          <p:nvSpPr>
            <p:cNvPr id="2995" name="Google Shape;2995;p94"/>
            <p:cNvSpPr/>
            <p:nvPr/>
          </p:nvSpPr>
          <p:spPr>
            <a:xfrm>
              <a:off x="4765692"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94"/>
            <p:cNvSpPr/>
            <p:nvPr/>
          </p:nvSpPr>
          <p:spPr>
            <a:xfrm>
              <a:off x="5203870"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nodo2</a:t>
              </a:r>
              <a:endParaRPr>
                <a:solidFill>
                  <a:srgbClr val="F3F3F3"/>
                </a:solidFill>
              </a:endParaRPr>
            </a:p>
          </p:txBody>
        </p:sp>
      </p:grpSp>
      <p:grpSp>
        <p:nvGrpSpPr>
          <p:cNvPr id="2997" name="Google Shape;2997;p94"/>
          <p:cNvGrpSpPr/>
          <p:nvPr/>
        </p:nvGrpSpPr>
        <p:grpSpPr>
          <a:xfrm>
            <a:off x="2662972" y="4258982"/>
            <a:ext cx="558759" cy="766920"/>
            <a:chOff x="2303275" y="1822825"/>
            <a:chExt cx="586500" cy="565200"/>
          </a:xfrm>
        </p:grpSpPr>
        <p:sp>
          <p:nvSpPr>
            <p:cNvPr id="2998" name="Google Shape;2998;p94"/>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94"/>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3000" name="Google Shape;3000;p94"/>
          <p:cNvGrpSpPr/>
          <p:nvPr/>
        </p:nvGrpSpPr>
        <p:grpSpPr>
          <a:xfrm>
            <a:off x="7051485" y="1356499"/>
            <a:ext cx="1575000" cy="4314345"/>
            <a:chOff x="7051485" y="1017400"/>
            <a:chExt cx="1575000" cy="3235840"/>
          </a:xfrm>
        </p:grpSpPr>
        <p:sp>
          <p:nvSpPr>
            <p:cNvPr id="3001" name="Google Shape;3001;p94"/>
            <p:cNvSpPr/>
            <p:nvPr/>
          </p:nvSpPr>
          <p:spPr>
            <a:xfrm>
              <a:off x="7051485"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94"/>
            <p:cNvSpPr/>
            <p:nvPr/>
          </p:nvSpPr>
          <p:spPr>
            <a:xfrm>
              <a:off x="7454459"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nodo3</a:t>
              </a:r>
              <a:endParaRPr>
                <a:solidFill>
                  <a:srgbClr val="F3F3F3"/>
                </a:solidFill>
              </a:endParaRPr>
            </a:p>
          </p:txBody>
        </p:sp>
      </p:grpSp>
      <p:grpSp>
        <p:nvGrpSpPr>
          <p:cNvPr id="3003" name="Google Shape;3003;p94"/>
          <p:cNvGrpSpPr/>
          <p:nvPr/>
        </p:nvGrpSpPr>
        <p:grpSpPr>
          <a:xfrm>
            <a:off x="5012044" y="4258982"/>
            <a:ext cx="558759" cy="766920"/>
            <a:chOff x="2303275" y="1822825"/>
            <a:chExt cx="586500" cy="565200"/>
          </a:xfrm>
        </p:grpSpPr>
        <p:sp>
          <p:nvSpPr>
            <p:cNvPr id="3004" name="Google Shape;3004;p94"/>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94"/>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sp>
        <p:nvSpPr>
          <p:cNvPr id="3006" name="Google Shape;3006;p94"/>
          <p:cNvSpPr/>
          <p:nvPr/>
        </p:nvSpPr>
        <p:spPr>
          <a:xfrm>
            <a:off x="169550" y="1055067"/>
            <a:ext cx="1363500" cy="1596000"/>
          </a:xfrm>
          <a:prstGeom prst="snip1Rect">
            <a:avLst>
              <a:gd fmla="val 16667"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solidFill>
                  <a:srgbClr val="6AA84F"/>
                </a:solidFill>
              </a:rPr>
              <a:t>▲</a:t>
            </a:r>
            <a:r>
              <a:rPr lang="en"/>
              <a:t>=&gt; 3×</a:t>
            </a:r>
            <a:r>
              <a:rPr lang="en">
                <a:solidFill>
                  <a:srgbClr val="FF9900"/>
                </a:solidFill>
              </a:rPr>
              <a:t>▲</a:t>
            </a:r>
            <a:endParaRPr>
              <a:solidFill>
                <a:srgbClr val="FF9900"/>
              </a:solidFill>
            </a:endParaRPr>
          </a:p>
        </p:txBody>
      </p:sp>
      <p:cxnSp>
        <p:nvCxnSpPr>
          <p:cNvPr id="3007" name="Google Shape;3007;p94"/>
          <p:cNvCxnSpPr>
            <a:stCxn id="3004" idx="0"/>
            <a:endCxn id="3008" idx="2"/>
          </p:cNvCxnSpPr>
          <p:nvPr/>
        </p:nvCxnSpPr>
        <p:spPr>
          <a:xfrm rot="10800000">
            <a:off x="2871623" y="3670982"/>
            <a:ext cx="2419800" cy="588000"/>
          </a:xfrm>
          <a:prstGeom prst="straightConnector1">
            <a:avLst/>
          </a:prstGeom>
          <a:noFill/>
          <a:ln cap="flat" cmpd="sng" w="9525">
            <a:solidFill>
              <a:schemeClr val="dk2"/>
            </a:solidFill>
            <a:prstDash val="dash"/>
            <a:round/>
            <a:headEnd len="med" w="med" type="none"/>
            <a:tailEnd len="med" w="med" type="stealth"/>
          </a:ln>
        </p:spPr>
      </p:cxnSp>
      <p:cxnSp>
        <p:nvCxnSpPr>
          <p:cNvPr id="3009" name="Google Shape;3009;p94"/>
          <p:cNvCxnSpPr>
            <a:stCxn id="3004" idx="0"/>
            <a:endCxn id="3010" idx="2"/>
          </p:cNvCxnSpPr>
          <p:nvPr/>
        </p:nvCxnSpPr>
        <p:spPr>
          <a:xfrm rot="10800000">
            <a:off x="3267323" y="2523782"/>
            <a:ext cx="2024100" cy="1735200"/>
          </a:xfrm>
          <a:prstGeom prst="straightConnector1">
            <a:avLst/>
          </a:prstGeom>
          <a:noFill/>
          <a:ln cap="flat" cmpd="sng" w="9525">
            <a:solidFill>
              <a:schemeClr val="dk2"/>
            </a:solidFill>
            <a:prstDash val="dash"/>
            <a:round/>
            <a:headEnd len="med" w="med" type="none"/>
            <a:tailEnd len="med" w="med" type="stealth"/>
          </a:ln>
        </p:spPr>
      </p:cxnSp>
      <p:cxnSp>
        <p:nvCxnSpPr>
          <p:cNvPr id="3011" name="Google Shape;3011;p94"/>
          <p:cNvCxnSpPr>
            <a:stCxn id="2998" idx="0"/>
            <a:endCxn id="3008" idx="2"/>
          </p:cNvCxnSpPr>
          <p:nvPr/>
        </p:nvCxnSpPr>
        <p:spPr>
          <a:xfrm rot="10800000">
            <a:off x="2871551" y="3670982"/>
            <a:ext cx="70800" cy="588000"/>
          </a:xfrm>
          <a:prstGeom prst="straightConnector1">
            <a:avLst/>
          </a:prstGeom>
          <a:noFill/>
          <a:ln cap="flat" cmpd="sng" w="9525">
            <a:solidFill>
              <a:schemeClr val="dk2"/>
            </a:solidFill>
            <a:prstDash val="dash"/>
            <a:round/>
            <a:headEnd len="med" w="med" type="none"/>
            <a:tailEnd len="med" w="med" type="stealth"/>
          </a:ln>
        </p:spPr>
      </p:cxnSp>
      <p:cxnSp>
        <p:nvCxnSpPr>
          <p:cNvPr id="3012" name="Google Shape;3012;p94"/>
          <p:cNvCxnSpPr>
            <a:stCxn id="2998" idx="0"/>
            <a:endCxn id="3010" idx="2"/>
          </p:cNvCxnSpPr>
          <p:nvPr/>
        </p:nvCxnSpPr>
        <p:spPr>
          <a:xfrm flipH="1" rot="10800000">
            <a:off x="2942351" y="2523782"/>
            <a:ext cx="325200" cy="1735200"/>
          </a:xfrm>
          <a:prstGeom prst="straightConnector1">
            <a:avLst/>
          </a:prstGeom>
          <a:noFill/>
          <a:ln cap="flat" cmpd="sng" w="9525">
            <a:solidFill>
              <a:schemeClr val="dk2"/>
            </a:solidFill>
            <a:prstDash val="dash"/>
            <a:round/>
            <a:headEnd len="med" w="med" type="none"/>
            <a:tailEnd len="med" w="med" type="stealth"/>
          </a:ln>
        </p:spPr>
      </p:cxnSp>
      <p:grpSp>
        <p:nvGrpSpPr>
          <p:cNvPr id="3013" name="Google Shape;3013;p94"/>
          <p:cNvGrpSpPr/>
          <p:nvPr/>
        </p:nvGrpSpPr>
        <p:grpSpPr>
          <a:xfrm>
            <a:off x="2592322" y="2904182"/>
            <a:ext cx="558759" cy="766920"/>
            <a:chOff x="2303275" y="1822825"/>
            <a:chExt cx="586500" cy="565200"/>
          </a:xfrm>
        </p:grpSpPr>
        <p:sp>
          <p:nvSpPr>
            <p:cNvPr id="3008" name="Google Shape;3008;p94"/>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94"/>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3015" name="Google Shape;3015;p94"/>
          <p:cNvGrpSpPr/>
          <p:nvPr/>
        </p:nvGrpSpPr>
        <p:grpSpPr>
          <a:xfrm>
            <a:off x="2988047" y="1756916"/>
            <a:ext cx="558759" cy="766920"/>
            <a:chOff x="2303275" y="1822825"/>
            <a:chExt cx="586500" cy="565200"/>
          </a:xfrm>
        </p:grpSpPr>
        <p:sp>
          <p:nvSpPr>
            <p:cNvPr id="3010" name="Google Shape;3010;p94"/>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94"/>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pic>
        <p:nvPicPr>
          <p:cNvPr descr="little_pony_in_the_clouds-2.png" id="3017" name="Google Shape;3017;p94"/>
          <p:cNvPicPr preferRelativeResize="0"/>
          <p:nvPr/>
        </p:nvPicPr>
        <p:blipFill>
          <a:blip r:embed="rId3">
            <a:alphaModFix/>
          </a:blip>
          <a:stretch>
            <a:fillRect/>
          </a:stretch>
        </p:blipFill>
        <p:spPr>
          <a:xfrm>
            <a:off x="7542975" y="331783"/>
            <a:ext cx="629101" cy="601602"/>
          </a:xfrm>
          <a:prstGeom prst="rect">
            <a:avLst/>
          </a:prstGeom>
          <a:noFill/>
          <a:ln>
            <a:noFill/>
          </a:ln>
        </p:spPr>
      </p:pic>
      <p:pic>
        <p:nvPicPr>
          <p:cNvPr descr="little_pony_in_the_clouds-2.png" id="3018" name="Google Shape;3018;p94"/>
          <p:cNvPicPr preferRelativeResize="0"/>
          <p:nvPr/>
        </p:nvPicPr>
        <p:blipFill>
          <a:blip r:embed="rId3">
            <a:alphaModFix/>
          </a:blip>
          <a:stretch>
            <a:fillRect/>
          </a:stretch>
        </p:blipFill>
        <p:spPr>
          <a:xfrm>
            <a:off x="7695375" y="534983"/>
            <a:ext cx="629101" cy="601602"/>
          </a:xfrm>
          <a:prstGeom prst="rect">
            <a:avLst/>
          </a:prstGeom>
          <a:noFill/>
          <a:ln>
            <a:noFill/>
          </a:ln>
        </p:spPr>
      </p:pic>
      <p:grpSp>
        <p:nvGrpSpPr>
          <p:cNvPr id="3019" name="Google Shape;3019;p94"/>
          <p:cNvGrpSpPr/>
          <p:nvPr/>
        </p:nvGrpSpPr>
        <p:grpSpPr>
          <a:xfrm>
            <a:off x="2942351" y="2904154"/>
            <a:ext cx="3256404" cy="1354829"/>
            <a:chOff x="752976" y="2178182"/>
            <a:chExt cx="3256404" cy="1016147"/>
          </a:xfrm>
        </p:grpSpPr>
        <p:cxnSp>
          <p:nvCxnSpPr>
            <p:cNvPr id="3020" name="Google Shape;3020;p94"/>
            <p:cNvCxnSpPr>
              <a:stCxn id="3004" idx="0"/>
              <a:endCxn id="3021" idx="2"/>
            </p:cNvCxnSpPr>
            <p:nvPr/>
          </p:nvCxnSpPr>
          <p:spPr>
            <a:xfrm flipH="1" rot="10800000">
              <a:off x="3102048" y="2753329"/>
              <a:ext cx="627900" cy="441000"/>
            </a:xfrm>
            <a:prstGeom prst="straightConnector1">
              <a:avLst/>
            </a:prstGeom>
            <a:noFill/>
            <a:ln cap="flat" cmpd="sng" w="9525">
              <a:solidFill>
                <a:schemeClr val="dk2"/>
              </a:solidFill>
              <a:prstDash val="dash"/>
              <a:round/>
              <a:headEnd len="med" w="med" type="none"/>
              <a:tailEnd len="med" w="med" type="stealth"/>
            </a:ln>
          </p:spPr>
        </p:cxnSp>
        <p:grpSp>
          <p:nvGrpSpPr>
            <p:cNvPr id="3022" name="Google Shape;3022;p94"/>
            <p:cNvGrpSpPr/>
            <p:nvPr/>
          </p:nvGrpSpPr>
          <p:grpSpPr>
            <a:xfrm>
              <a:off x="3450622" y="2178182"/>
              <a:ext cx="558759" cy="575204"/>
              <a:chOff x="2303275" y="1822825"/>
              <a:chExt cx="586500" cy="565200"/>
            </a:xfrm>
          </p:grpSpPr>
          <p:sp>
            <p:nvSpPr>
              <p:cNvPr id="3021" name="Google Shape;3021;p94"/>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94"/>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cxnSp>
          <p:nvCxnSpPr>
            <p:cNvPr id="3024" name="Google Shape;3024;p94"/>
            <p:cNvCxnSpPr>
              <a:stCxn id="2998" idx="0"/>
              <a:endCxn id="3021" idx="2"/>
            </p:cNvCxnSpPr>
            <p:nvPr/>
          </p:nvCxnSpPr>
          <p:spPr>
            <a:xfrm flipH="1" rot="10800000">
              <a:off x="752976" y="2753329"/>
              <a:ext cx="2976900" cy="441000"/>
            </a:xfrm>
            <a:prstGeom prst="straightConnector1">
              <a:avLst/>
            </a:prstGeom>
            <a:noFill/>
            <a:ln cap="flat" cmpd="sng" w="9525">
              <a:solidFill>
                <a:schemeClr val="dk2"/>
              </a:solidFill>
              <a:prstDash val="dash"/>
              <a:round/>
              <a:headEnd len="med" w="med" type="none"/>
              <a:tailEnd len="med" w="med" type="stealth"/>
            </a:ln>
          </p:spPr>
        </p:cxn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8" name="Shape 3028"/>
        <p:cNvGrpSpPr/>
        <p:nvPr/>
      </p:nvGrpSpPr>
      <p:grpSpPr>
        <a:xfrm>
          <a:off x="0" y="0"/>
          <a:ext cx="0" cy="0"/>
          <a:chOff x="0" y="0"/>
          <a:chExt cx="0" cy="0"/>
        </a:xfrm>
      </p:grpSpPr>
      <p:sp>
        <p:nvSpPr>
          <p:cNvPr id="3029" name="Google Shape;3029;p95"/>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a reproducirse !</a:t>
            </a:r>
            <a:endParaRPr/>
          </a:p>
        </p:txBody>
      </p:sp>
      <p:pic>
        <p:nvPicPr>
          <p:cNvPr descr="little_pony_in_the_clouds-2.png" id="3030" name="Google Shape;3030;p95"/>
          <p:cNvPicPr preferRelativeResize="0"/>
          <p:nvPr/>
        </p:nvPicPr>
        <p:blipFill>
          <a:blip r:embed="rId3">
            <a:alphaModFix/>
          </a:blip>
          <a:stretch>
            <a:fillRect/>
          </a:stretch>
        </p:blipFill>
        <p:spPr>
          <a:xfrm>
            <a:off x="7390575" y="128583"/>
            <a:ext cx="629101" cy="601602"/>
          </a:xfrm>
          <a:prstGeom prst="rect">
            <a:avLst/>
          </a:prstGeom>
          <a:noFill/>
          <a:ln>
            <a:noFill/>
          </a:ln>
        </p:spPr>
      </p:pic>
      <p:sp>
        <p:nvSpPr>
          <p:cNvPr id="3031" name="Google Shape;3031;p95"/>
          <p:cNvSpPr/>
          <p:nvPr/>
        </p:nvSpPr>
        <p:spPr>
          <a:xfrm>
            <a:off x="2479900" y="1356533"/>
            <a:ext cx="1575000" cy="431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95"/>
          <p:cNvSpPr/>
          <p:nvPr/>
        </p:nvSpPr>
        <p:spPr>
          <a:xfrm>
            <a:off x="2918077" y="5310986"/>
            <a:ext cx="698700" cy="36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nodo1</a:t>
            </a:r>
            <a:endParaRPr>
              <a:solidFill>
                <a:srgbClr val="F3F3F3"/>
              </a:solidFill>
            </a:endParaRPr>
          </a:p>
        </p:txBody>
      </p:sp>
      <p:grpSp>
        <p:nvGrpSpPr>
          <p:cNvPr id="3033" name="Google Shape;3033;p95"/>
          <p:cNvGrpSpPr/>
          <p:nvPr/>
        </p:nvGrpSpPr>
        <p:grpSpPr>
          <a:xfrm>
            <a:off x="4765692" y="1356499"/>
            <a:ext cx="1575000" cy="4314345"/>
            <a:chOff x="4765692" y="1017400"/>
            <a:chExt cx="1575000" cy="3235840"/>
          </a:xfrm>
        </p:grpSpPr>
        <p:sp>
          <p:nvSpPr>
            <p:cNvPr id="3034" name="Google Shape;3034;p95"/>
            <p:cNvSpPr/>
            <p:nvPr/>
          </p:nvSpPr>
          <p:spPr>
            <a:xfrm>
              <a:off x="4765692"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95"/>
            <p:cNvSpPr/>
            <p:nvPr/>
          </p:nvSpPr>
          <p:spPr>
            <a:xfrm>
              <a:off x="5203870"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nodo2</a:t>
              </a:r>
              <a:endParaRPr>
                <a:solidFill>
                  <a:srgbClr val="F3F3F3"/>
                </a:solidFill>
              </a:endParaRPr>
            </a:p>
          </p:txBody>
        </p:sp>
      </p:grpSp>
      <p:grpSp>
        <p:nvGrpSpPr>
          <p:cNvPr id="3036" name="Google Shape;3036;p95"/>
          <p:cNvGrpSpPr/>
          <p:nvPr/>
        </p:nvGrpSpPr>
        <p:grpSpPr>
          <a:xfrm>
            <a:off x="2662972" y="4258982"/>
            <a:ext cx="558759" cy="766920"/>
            <a:chOff x="2303275" y="1822825"/>
            <a:chExt cx="586500" cy="565200"/>
          </a:xfrm>
        </p:grpSpPr>
        <p:sp>
          <p:nvSpPr>
            <p:cNvPr id="3037" name="Google Shape;3037;p95"/>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95"/>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3039" name="Google Shape;3039;p95"/>
          <p:cNvGrpSpPr/>
          <p:nvPr/>
        </p:nvGrpSpPr>
        <p:grpSpPr>
          <a:xfrm>
            <a:off x="7051485" y="1356499"/>
            <a:ext cx="1575000" cy="4314345"/>
            <a:chOff x="7051485" y="1017400"/>
            <a:chExt cx="1575000" cy="3235840"/>
          </a:xfrm>
        </p:grpSpPr>
        <p:sp>
          <p:nvSpPr>
            <p:cNvPr id="3040" name="Google Shape;3040;p95"/>
            <p:cNvSpPr/>
            <p:nvPr/>
          </p:nvSpPr>
          <p:spPr>
            <a:xfrm>
              <a:off x="7051485"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95"/>
            <p:cNvSpPr/>
            <p:nvPr/>
          </p:nvSpPr>
          <p:spPr>
            <a:xfrm>
              <a:off x="7454459"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nodo3</a:t>
              </a:r>
              <a:endParaRPr>
                <a:solidFill>
                  <a:srgbClr val="F3F3F3"/>
                </a:solidFill>
              </a:endParaRPr>
            </a:p>
          </p:txBody>
        </p:sp>
      </p:grpSp>
      <p:grpSp>
        <p:nvGrpSpPr>
          <p:cNvPr id="3042" name="Google Shape;3042;p95"/>
          <p:cNvGrpSpPr/>
          <p:nvPr/>
        </p:nvGrpSpPr>
        <p:grpSpPr>
          <a:xfrm>
            <a:off x="4954519" y="4183616"/>
            <a:ext cx="558759" cy="766920"/>
            <a:chOff x="2303275" y="1822825"/>
            <a:chExt cx="586500" cy="565200"/>
          </a:xfrm>
        </p:grpSpPr>
        <p:sp>
          <p:nvSpPr>
            <p:cNvPr id="3043" name="Google Shape;3043;p95"/>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95"/>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sp>
        <p:nvSpPr>
          <p:cNvPr id="3045" name="Google Shape;3045;p95"/>
          <p:cNvSpPr/>
          <p:nvPr/>
        </p:nvSpPr>
        <p:spPr>
          <a:xfrm>
            <a:off x="169550" y="1055067"/>
            <a:ext cx="1363500" cy="1596000"/>
          </a:xfrm>
          <a:prstGeom prst="snip1Rect">
            <a:avLst>
              <a:gd fmla="val 16667"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solidFill>
                  <a:srgbClr val="6AA84F"/>
                </a:solidFill>
              </a:rPr>
              <a:t>▲</a:t>
            </a:r>
            <a:r>
              <a:rPr lang="en"/>
              <a:t>=&gt; 3×</a:t>
            </a:r>
            <a:r>
              <a:rPr lang="en">
                <a:solidFill>
                  <a:srgbClr val="FF9900"/>
                </a:solidFill>
              </a:rPr>
              <a:t>▲</a:t>
            </a:r>
            <a:endParaRPr>
              <a:solidFill>
                <a:srgbClr val="FF9900"/>
              </a:solidFill>
            </a:endParaRPr>
          </a:p>
        </p:txBody>
      </p:sp>
      <p:cxnSp>
        <p:nvCxnSpPr>
          <p:cNvPr id="3046" name="Google Shape;3046;p95"/>
          <p:cNvCxnSpPr>
            <a:stCxn id="3043" idx="0"/>
            <a:endCxn id="3047" idx="2"/>
          </p:cNvCxnSpPr>
          <p:nvPr/>
        </p:nvCxnSpPr>
        <p:spPr>
          <a:xfrm rot="10800000">
            <a:off x="2871698" y="3671216"/>
            <a:ext cx="2362200" cy="512400"/>
          </a:xfrm>
          <a:prstGeom prst="straightConnector1">
            <a:avLst/>
          </a:prstGeom>
          <a:noFill/>
          <a:ln cap="flat" cmpd="sng" w="9525">
            <a:solidFill>
              <a:schemeClr val="dk2"/>
            </a:solidFill>
            <a:prstDash val="dash"/>
            <a:round/>
            <a:headEnd len="med" w="med" type="none"/>
            <a:tailEnd len="med" w="med" type="stealth"/>
          </a:ln>
        </p:spPr>
      </p:cxnSp>
      <p:cxnSp>
        <p:nvCxnSpPr>
          <p:cNvPr id="3048" name="Google Shape;3048;p95"/>
          <p:cNvCxnSpPr>
            <a:stCxn id="3043" idx="0"/>
            <a:endCxn id="3049" idx="2"/>
          </p:cNvCxnSpPr>
          <p:nvPr/>
        </p:nvCxnSpPr>
        <p:spPr>
          <a:xfrm flipH="1" rot="10800000">
            <a:off x="5233898" y="3671216"/>
            <a:ext cx="2291700" cy="512400"/>
          </a:xfrm>
          <a:prstGeom prst="straightConnector1">
            <a:avLst/>
          </a:prstGeom>
          <a:noFill/>
          <a:ln cap="flat" cmpd="sng" w="9525">
            <a:solidFill>
              <a:schemeClr val="dk2"/>
            </a:solidFill>
            <a:prstDash val="dash"/>
            <a:round/>
            <a:headEnd len="med" w="med" type="none"/>
            <a:tailEnd len="med" w="med" type="stealth"/>
          </a:ln>
        </p:spPr>
      </p:cxnSp>
      <p:cxnSp>
        <p:nvCxnSpPr>
          <p:cNvPr id="3050" name="Google Shape;3050;p95"/>
          <p:cNvCxnSpPr>
            <a:stCxn id="3037" idx="0"/>
            <a:endCxn id="3047" idx="2"/>
          </p:cNvCxnSpPr>
          <p:nvPr/>
        </p:nvCxnSpPr>
        <p:spPr>
          <a:xfrm rot="10800000">
            <a:off x="2871551" y="3670982"/>
            <a:ext cx="70800" cy="588000"/>
          </a:xfrm>
          <a:prstGeom prst="straightConnector1">
            <a:avLst/>
          </a:prstGeom>
          <a:noFill/>
          <a:ln cap="flat" cmpd="sng" w="9525">
            <a:solidFill>
              <a:schemeClr val="dk2"/>
            </a:solidFill>
            <a:prstDash val="dash"/>
            <a:round/>
            <a:headEnd len="med" w="med" type="none"/>
            <a:tailEnd len="med" w="med" type="stealth"/>
          </a:ln>
        </p:spPr>
      </p:cxnSp>
      <p:cxnSp>
        <p:nvCxnSpPr>
          <p:cNvPr id="3051" name="Google Shape;3051;p95"/>
          <p:cNvCxnSpPr>
            <a:stCxn id="3037" idx="0"/>
            <a:endCxn id="3049" idx="2"/>
          </p:cNvCxnSpPr>
          <p:nvPr/>
        </p:nvCxnSpPr>
        <p:spPr>
          <a:xfrm flipH="1" rot="10800000">
            <a:off x="2942351" y="3670982"/>
            <a:ext cx="4583100" cy="588000"/>
          </a:xfrm>
          <a:prstGeom prst="straightConnector1">
            <a:avLst/>
          </a:prstGeom>
          <a:noFill/>
          <a:ln cap="flat" cmpd="sng" w="9525">
            <a:solidFill>
              <a:schemeClr val="dk2"/>
            </a:solidFill>
            <a:prstDash val="dash"/>
            <a:round/>
            <a:headEnd len="med" w="med" type="none"/>
            <a:tailEnd len="med" w="med" type="stealth"/>
          </a:ln>
        </p:spPr>
      </p:cxnSp>
      <p:grpSp>
        <p:nvGrpSpPr>
          <p:cNvPr id="3052" name="Google Shape;3052;p95"/>
          <p:cNvGrpSpPr/>
          <p:nvPr/>
        </p:nvGrpSpPr>
        <p:grpSpPr>
          <a:xfrm>
            <a:off x="2592322" y="2904182"/>
            <a:ext cx="558759" cy="766920"/>
            <a:chOff x="2303275" y="1822825"/>
            <a:chExt cx="586500" cy="565200"/>
          </a:xfrm>
        </p:grpSpPr>
        <p:sp>
          <p:nvSpPr>
            <p:cNvPr id="3047" name="Google Shape;3047;p95"/>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95"/>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3054" name="Google Shape;3054;p95"/>
          <p:cNvGrpSpPr/>
          <p:nvPr/>
        </p:nvGrpSpPr>
        <p:grpSpPr>
          <a:xfrm>
            <a:off x="7246097" y="2904182"/>
            <a:ext cx="558759" cy="766920"/>
            <a:chOff x="2303275" y="1822825"/>
            <a:chExt cx="586500" cy="565200"/>
          </a:xfrm>
        </p:grpSpPr>
        <p:sp>
          <p:nvSpPr>
            <p:cNvPr id="3049" name="Google Shape;3049;p95"/>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95"/>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pic>
        <p:nvPicPr>
          <p:cNvPr descr="little_pony_in_the_clouds-2.png" id="3056" name="Google Shape;3056;p95"/>
          <p:cNvPicPr preferRelativeResize="0"/>
          <p:nvPr/>
        </p:nvPicPr>
        <p:blipFill>
          <a:blip r:embed="rId3">
            <a:alphaModFix/>
          </a:blip>
          <a:stretch>
            <a:fillRect/>
          </a:stretch>
        </p:blipFill>
        <p:spPr>
          <a:xfrm>
            <a:off x="7542975" y="331783"/>
            <a:ext cx="629101" cy="601602"/>
          </a:xfrm>
          <a:prstGeom prst="rect">
            <a:avLst/>
          </a:prstGeom>
          <a:noFill/>
          <a:ln>
            <a:noFill/>
          </a:ln>
        </p:spPr>
      </p:pic>
      <p:pic>
        <p:nvPicPr>
          <p:cNvPr descr="little_pony_in_the_clouds-2.png" id="3057" name="Google Shape;3057;p95"/>
          <p:cNvPicPr preferRelativeResize="0"/>
          <p:nvPr/>
        </p:nvPicPr>
        <p:blipFill>
          <a:blip r:embed="rId3">
            <a:alphaModFix/>
          </a:blip>
          <a:stretch>
            <a:fillRect/>
          </a:stretch>
        </p:blipFill>
        <p:spPr>
          <a:xfrm>
            <a:off x="7695375" y="534983"/>
            <a:ext cx="629101" cy="601602"/>
          </a:xfrm>
          <a:prstGeom prst="rect">
            <a:avLst/>
          </a:prstGeom>
          <a:noFill/>
          <a:ln>
            <a:noFill/>
          </a:ln>
        </p:spPr>
      </p:pic>
      <p:grpSp>
        <p:nvGrpSpPr>
          <p:cNvPr id="3058" name="Google Shape;3058;p95"/>
          <p:cNvGrpSpPr/>
          <p:nvPr/>
        </p:nvGrpSpPr>
        <p:grpSpPr>
          <a:xfrm>
            <a:off x="2942351" y="2904154"/>
            <a:ext cx="3256404" cy="1354829"/>
            <a:chOff x="752976" y="2178182"/>
            <a:chExt cx="3256404" cy="1016147"/>
          </a:xfrm>
        </p:grpSpPr>
        <p:cxnSp>
          <p:nvCxnSpPr>
            <p:cNvPr id="3059" name="Google Shape;3059;p95"/>
            <p:cNvCxnSpPr>
              <a:stCxn id="3043" idx="0"/>
              <a:endCxn id="3060" idx="2"/>
            </p:cNvCxnSpPr>
            <p:nvPr/>
          </p:nvCxnSpPr>
          <p:spPr>
            <a:xfrm flipH="1" rot="10800000">
              <a:off x="3044523" y="2753503"/>
              <a:ext cx="685500" cy="384300"/>
            </a:xfrm>
            <a:prstGeom prst="straightConnector1">
              <a:avLst/>
            </a:prstGeom>
            <a:noFill/>
            <a:ln cap="flat" cmpd="sng" w="9525">
              <a:solidFill>
                <a:schemeClr val="dk2"/>
              </a:solidFill>
              <a:prstDash val="dash"/>
              <a:round/>
              <a:headEnd len="med" w="med" type="none"/>
              <a:tailEnd len="med" w="med" type="stealth"/>
            </a:ln>
          </p:spPr>
        </p:cxnSp>
        <p:grpSp>
          <p:nvGrpSpPr>
            <p:cNvPr id="3061" name="Google Shape;3061;p95"/>
            <p:cNvGrpSpPr/>
            <p:nvPr/>
          </p:nvGrpSpPr>
          <p:grpSpPr>
            <a:xfrm>
              <a:off x="3450622" y="2178182"/>
              <a:ext cx="558759" cy="575204"/>
              <a:chOff x="2303275" y="1822825"/>
              <a:chExt cx="586500" cy="565200"/>
            </a:xfrm>
          </p:grpSpPr>
          <p:sp>
            <p:nvSpPr>
              <p:cNvPr id="3060" name="Google Shape;3060;p95"/>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95"/>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cxnSp>
          <p:nvCxnSpPr>
            <p:cNvPr id="3063" name="Google Shape;3063;p95"/>
            <p:cNvCxnSpPr>
              <a:stCxn id="3037" idx="0"/>
              <a:endCxn id="3060" idx="2"/>
            </p:cNvCxnSpPr>
            <p:nvPr/>
          </p:nvCxnSpPr>
          <p:spPr>
            <a:xfrm flipH="1" rot="10800000">
              <a:off x="752976" y="2753329"/>
              <a:ext cx="2976900" cy="441000"/>
            </a:xfrm>
            <a:prstGeom prst="straightConnector1">
              <a:avLst/>
            </a:prstGeom>
            <a:noFill/>
            <a:ln cap="flat" cmpd="sng" w="9525">
              <a:solidFill>
                <a:schemeClr val="dk2"/>
              </a:solidFill>
              <a:prstDash val="dash"/>
              <a:round/>
              <a:headEnd len="med" w="med" type="none"/>
              <a:tailEnd len="med" w="med" type="stealth"/>
            </a:ln>
          </p:spPr>
        </p:cxn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7" name="Shape 3067"/>
        <p:cNvGrpSpPr/>
        <p:nvPr/>
      </p:nvGrpSpPr>
      <p:grpSpPr>
        <a:xfrm>
          <a:off x="0" y="0"/>
          <a:ext cx="0" cy="0"/>
          <a:chOff x="0" y="0"/>
          <a:chExt cx="0" cy="0"/>
        </a:xfrm>
      </p:grpSpPr>
      <p:sp>
        <p:nvSpPr>
          <p:cNvPr id="3068" name="Google Shape;3068;p96"/>
          <p:cNvSpPr/>
          <p:nvPr/>
        </p:nvSpPr>
        <p:spPr>
          <a:xfrm>
            <a:off x="2479900" y="1356533"/>
            <a:ext cx="1575000" cy="431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69" name="Google Shape;3069;p96"/>
          <p:cNvGrpSpPr/>
          <p:nvPr/>
        </p:nvGrpSpPr>
        <p:grpSpPr>
          <a:xfrm>
            <a:off x="4765692" y="1356499"/>
            <a:ext cx="1575000" cy="4314345"/>
            <a:chOff x="4765692" y="1017400"/>
            <a:chExt cx="1575000" cy="3235840"/>
          </a:xfrm>
        </p:grpSpPr>
        <p:sp>
          <p:nvSpPr>
            <p:cNvPr id="3070" name="Google Shape;3070;p96"/>
            <p:cNvSpPr/>
            <p:nvPr/>
          </p:nvSpPr>
          <p:spPr>
            <a:xfrm>
              <a:off x="4765692"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96"/>
            <p:cNvSpPr/>
            <p:nvPr/>
          </p:nvSpPr>
          <p:spPr>
            <a:xfrm>
              <a:off x="5203870"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nodo2</a:t>
              </a:r>
              <a:endParaRPr>
                <a:solidFill>
                  <a:srgbClr val="F3F3F3"/>
                </a:solidFill>
              </a:endParaRPr>
            </a:p>
          </p:txBody>
        </p:sp>
      </p:grpSp>
      <p:grpSp>
        <p:nvGrpSpPr>
          <p:cNvPr id="3072" name="Google Shape;3072;p96"/>
          <p:cNvGrpSpPr/>
          <p:nvPr/>
        </p:nvGrpSpPr>
        <p:grpSpPr>
          <a:xfrm>
            <a:off x="7051485" y="1356499"/>
            <a:ext cx="1575000" cy="4314345"/>
            <a:chOff x="7051485" y="1017400"/>
            <a:chExt cx="1575000" cy="3235840"/>
          </a:xfrm>
        </p:grpSpPr>
        <p:sp>
          <p:nvSpPr>
            <p:cNvPr id="3073" name="Google Shape;3073;p96"/>
            <p:cNvSpPr/>
            <p:nvPr/>
          </p:nvSpPr>
          <p:spPr>
            <a:xfrm>
              <a:off x="7051485" y="1017400"/>
              <a:ext cx="1575000" cy="3235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96"/>
            <p:cNvSpPr/>
            <p:nvPr/>
          </p:nvSpPr>
          <p:spPr>
            <a:xfrm>
              <a:off x="7454459" y="3983240"/>
              <a:ext cx="698700" cy="27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nodo3</a:t>
              </a:r>
              <a:endParaRPr>
                <a:solidFill>
                  <a:srgbClr val="F3F3F3"/>
                </a:solidFill>
              </a:endParaRPr>
            </a:p>
          </p:txBody>
        </p:sp>
      </p:grpSp>
      <p:grpSp>
        <p:nvGrpSpPr>
          <p:cNvPr id="3075" name="Google Shape;3075;p96"/>
          <p:cNvGrpSpPr/>
          <p:nvPr/>
        </p:nvGrpSpPr>
        <p:grpSpPr>
          <a:xfrm>
            <a:off x="71823" y="2651067"/>
            <a:ext cx="7385484" cy="3826244"/>
            <a:chOff x="71823" y="1835946"/>
            <a:chExt cx="7385484" cy="2869754"/>
          </a:xfrm>
        </p:grpSpPr>
        <p:grpSp>
          <p:nvGrpSpPr>
            <p:cNvPr id="3076" name="Google Shape;3076;p96"/>
            <p:cNvGrpSpPr/>
            <p:nvPr/>
          </p:nvGrpSpPr>
          <p:grpSpPr>
            <a:xfrm>
              <a:off x="71823" y="1835946"/>
              <a:ext cx="6979800" cy="2869754"/>
              <a:chOff x="71823" y="1835946"/>
              <a:chExt cx="6979800" cy="2869754"/>
            </a:xfrm>
          </p:grpSpPr>
          <p:pic>
            <p:nvPicPr>
              <p:cNvPr id="3077" name="Google Shape;3077;p96"/>
              <p:cNvPicPr preferRelativeResize="0"/>
              <p:nvPr/>
            </p:nvPicPr>
            <p:blipFill>
              <a:blip r:embed="rId3">
                <a:alphaModFix/>
              </a:blip>
              <a:stretch>
                <a:fillRect/>
              </a:stretch>
            </p:blipFill>
            <p:spPr>
              <a:xfrm flipH="1">
                <a:off x="71823" y="3494945"/>
                <a:ext cx="1575000" cy="1210755"/>
              </a:xfrm>
              <a:prstGeom prst="rect">
                <a:avLst/>
              </a:prstGeom>
              <a:noFill/>
              <a:ln cap="flat" cmpd="sng" w="19050">
                <a:solidFill>
                  <a:srgbClr val="3C78D8"/>
                </a:solidFill>
                <a:prstDash val="solid"/>
                <a:round/>
                <a:headEnd len="sm" w="sm" type="none"/>
                <a:tailEnd len="sm" w="sm" type="none"/>
              </a:ln>
            </p:spPr>
          </p:pic>
          <p:cxnSp>
            <p:nvCxnSpPr>
              <p:cNvPr id="3078" name="Google Shape;3078;p96"/>
              <p:cNvCxnSpPr>
                <a:stCxn id="3079" idx="1"/>
                <a:endCxn id="3077" idx="0"/>
              </p:cNvCxnSpPr>
              <p:nvPr/>
            </p:nvCxnSpPr>
            <p:spPr>
              <a:xfrm>
                <a:off x="851300" y="1835946"/>
                <a:ext cx="8100" cy="1659000"/>
              </a:xfrm>
              <a:prstGeom prst="straightConnector1">
                <a:avLst/>
              </a:prstGeom>
              <a:noFill/>
              <a:ln cap="flat" cmpd="sng" w="19050">
                <a:solidFill>
                  <a:srgbClr val="3C78D8"/>
                </a:solidFill>
                <a:prstDash val="solid"/>
                <a:round/>
                <a:headEnd len="med" w="med" type="none"/>
                <a:tailEnd len="med" w="med" type="triangle"/>
              </a:ln>
            </p:spPr>
          </p:cxnSp>
          <p:cxnSp>
            <p:nvCxnSpPr>
              <p:cNvPr id="3080" name="Google Shape;3080;p96"/>
              <p:cNvCxnSpPr>
                <a:stCxn id="3077" idx="1"/>
                <a:endCxn id="3081" idx="1"/>
              </p:cNvCxnSpPr>
              <p:nvPr/>
            </p:nvCxnSpPr>
            <p:spPr>
              <a:xfrm>
                <a:off x="1646823" y="4100323"/>
                <a:ext cx="5404800" cy="0"/>
              </a:xfrm>
              <a:prstGeom prst="straightConnector1">
                <a:avLst/>
              </a:prstGeom>
              <a:noFill/>
              <a:ln cap="flat" cmpd="sng" w="19050">
                <a:solidFill>
                  <a:srgbClr val="3C78D8"/>
                </a:solidFill>
                <a:prstDash val="solid"/>
                <a:round/>
                <a:headEnd len="med" w="med" type="none"/>
                <a:tailEnd len="med" w="med" type="triangle"/>
              </a:ln>
            </p:spPr>
          </p:cxnSp>
          <p:cxnSp>
            <p:nvCxnSpPr>
              <p:cNvPr id="3082" name="Google Shape;3082;p96"/>
              <p:cNvCxnSpPr>
                <a:stCxn id="3077" idx="1"/>
                <a:endCxn id="3083" idx="1"/>
              </p:cNvCxnSpPr>
              <p:nvPr/>
            </p:nvCxnSpPr>
            <p:spPr>
              <a:xfrm>
                <a:off x="1646823" y="4100323"/>
                <a:ext cx="3118800" cy="0"/>
              </a:xfrm>
              <a:prstGeom prst="straightConnector1">
                <a:avLst/>
              </a:prstGeom>
              <a:noFill/>
              <a:ln cap="flat" cmpd="sng" w="19050">
                <a:solidFill>
                  <a:srgbClr val="3C78D8"/>
                </a:solidFill>
                <a:prstDash val="solid"/>
                <a:round/>
                <a:headEnd len="med" w="med" type="none"/>
                <a:tailEnd len="med" w="med" type="triangle"/>
              </a:ln>
            </p:spPr>
          </p:cxnSp>
          <p:cxnSp>
            <p:nvCxnSpPr>
              <p:cNvPr id="3084" name="Google Shape;3084;p96"/>
              <p:cNvCxnSpPr>
                <a:stCxn id="3077" idx="1"/>
                <a:endCxn id="3085" idx="1"/>
              </p:cNvCxnSpPr>
              <p:nvPr/>
            </p:nvCxnSpPr>
            <p:spPr>
              <a:xfrm>
                <a:off x="1646823" y="4100323"/>
                <a:ext cx="833100" cy="0"/>
              </a:xfrm>
              <a:prstGeom prst="straightConnector1">
                <a:avLst/>
              </a:prstGeom>
              <a:noFill/>
              <a:ln cap="flat" cmpd="sng" w="19050">
                <a:solidFill>
                  <a:srgbClr val="3C78D8"/>
                </a:solidFill>
                <a:prstDash val="solid"/>
                <a:round/>
                <a:headEnd len="med" w="med" type="none"/>
                <a:tailEnd len="med" w="med" type="triangle"/>
              </a:ln>
            </p:spPr>
          </p:cxnSp>
        </p:grpSp>
        <p:pic>
          <p:nvPicPr>
            <p:cNvPr id="3085" name="Google Shape;3085;p96"/>
            <p:cNvPicPr preferRelativeResize="0"/>
            <p:nvPr/>
          </p:nvPicPr>
          <p:blipFill>
            <a:blip r:embed="rId4">
              <a:alphaModFix/>
            </a:blip>
            <a:stretch>
              <a:fillRect/>
            </a:stretch>
          </p:blipFill>
          <p:spPr>
            <a:xfrm>
              <a:off x="2479900" y="3965325"/>
              <a:ext cx="405619" cy="270000"/>
            </a:xfrm>
            <a:prstGeom prst="rect">
              <a:avLst/>
            </a:prstGeom>
            <a:noFill/>
            <a:ln>
              <a:noFill/>
            </a:ln>
          </p:spPr>
        </p:pic>
        <p:pic>
          <p:nvPicPr>
            <p:cNvPr id="3083" name="Google Shape;3083;p96"/>
            <p:cNvPicPr preferRelativeResize="0"/>
            <p:nvPr/>
          </p:nvPicPr>
          <p:blipFill>
            <a:blip r:embed="rId4">
              <a:alphaModFix/>
            </a:blip>
            <a:stretch>
              <a:fillRect/>
            </a:stretch>
          </p:blipFill>
          <p:spPr>
            <a:xfrm>
              <a:off x="4765688" y="3965325"/>
              <a:ext cx="405619" cy="270000"/>
            </a:xfrm>
            <a:prstGeom prst="rect">
              <a:avLst/>
            </a:prstGeom>
            <a:noFill/>
            <a:ln>
              <a:noFill/>
            </a:ln>
          </p:spPr>
        </p:pic>
        <p:pic>
          <p:nvPicPr>
            <p:cNvPr id="3081" name="Google Shape;3081;p96"/>
            <p:cNvPicPr preferRelativeResize="0"/>
            <p:nvPr/>
          </p:nvPicPr>
          <p:blipFill>
            <a:blip r:embed="rId4">
              <a:alphaModFix/>
            </a:blip>
            <a:stretch>
              <a:fillRect/>
            </a:stretch>
          </p:blipFill>
          <p:spPr>
            <a:xfrm>
              <a:off x="7051688" y="3965325"/>
              <a:ext cx="405619" cy="270000"/>
            </a:xfrm>
            <a:prstGeom prst="rect">
              <a:avLst/>
            </a:prstGeom>
            <a:noFill/>
            <a:ln>
              <a:noFill/>
            </a:ln>
          </p:spPr>
        </p:pic>
      </p:grpSp>
      <p:sp>
        <p:nvSpPr>
          <p:cNvPr id="3086" name="Google Shape;3086;p96"/>
          <p:cNvSpPr txBox="1"/>
          <p:nvPr>
            <p:ph type="title"/>
          </p:nvPr>
        </p:nvSpPr>
        <p:spPr>
          <a:xfrm>
            <a:off x="311700" y="599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Cloud Native - a reproducirse !</a:t>
            </a:r>
            <a:endParaRPr/>
          </a:p>
        </p:txBody>
      </p:sp>
      <p:pic>
        <p:nvPicPr>
          <p:cNvPr descr="little_pony_in_the_clouds-2.png" id="3087" name="Google Shape;3087;p96"/>
          <p:cNvPicPr preferRelativeResize="0"/>
          <p:nvPr/>
        </p:nvPicPr>
        <p:blipFill>
          <a:blip r:embed="rId5">
            <a:alphaModFix/>
          </a:blip>
          <a:stretch>
            <a:fillRect/>
          </a:stretch>
        </p:blipFill>
        <p:spPr>
          <a:xfrm>
            <a:off x="7390575" y="128583"/>
            <a:ext cx="629101" cy="601602"/>
          </a:xfrm>
          <a:prstGeom prst="rect">
            <a:avLst/>
          </a:prstGeom>
          <a:noFill/>
          <a:ln>
            <a:noFill/>
          </a:ln>
        </p:spPr>
      </p:pic>
      <p:sp>
        <p:nvSpPr>
          <p:cNvPr id="3088" name="Google Shape;3088;p96"/>
          <p:cNvSpPr/>
          <p:nvPr/>
        </p:nvSpPr>
        <p:spPr>
          <a:xfrm>
            <a:off x="2918077" y="5310986"/>
            <a:ext cx="698700" cy="360000"/>
          </a:xfrm>
          <a:prstGeom prst="rect">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3F3F3"/>
                </a:solidFill>
              </a:rPr>
              <a:t>nodo1</a:t>
            </a:r>
            <a:endParaRPr>
              <a:solidFill>
                <a:srgbClr val="F3F3F3"/>
              </a:solidFill>
            </a:endParaRPr>
          </a:p>
        </p:txBody>
      </p:sp>
      <p:grpSp>
        <p:nvGrpSpPr>
          <p:cNvPr id="3089" name="Google Shape;3089;p96"/>
          <p:cNvGrpSpPr/>
          <p:nvPr/>
        </p:nvGrpSpPr>
        <p:grpSpPr>
          <a:xfrm>
            <a:off x="2662972" y="4258982"/>
            <a:ext cx="558759" cy="766920"/>
            <a:chOff x="2303275" y="1822825"/>
            <a:chExt cx="586500" cy="565200"/>
          </a:xfrm>
        </p:grpSpPr>
        <p:sp>
          <p:nvSpPr>
            <p:cNvPr id="3090" name="Google Shape;3090;p96"/>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96"/>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3092" name="Google Shape;3092;p96"/>
          <p:cNvGrpSpPr/>
          <p:nvPr/>
        </p:nvGrpSpPr>
        <p:grpSpPr>
          <a:xfrm>
            <a:off x="4954519" y="4183616"/>
            <a:ext cx="558759" cy="766920"/>
            <a:chOff x="2303275" y="1822825"/>
            <a:chExt cx="586500" cy="565200"/>
          </a:xfrm>
        </p:grpSpPr>
        <p:sp>
          <p:nvSpPr>
            <p:cNvPr id="3093" name="Google Shape;3093;p96"/>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96"/>
            <p:cNvSpPr/>
            <p:nvPr/>
          </p:nvSpPr>
          <p:spPr>
            <a:xfrm>
              <a:off x="2437223" y="1928804"/>
              <a:ext cx="318600" cy="265200"/>
            </a:xfrm>
            <a:prstGeom prst="triangle">
              <a:avLst>
                <a:gd fmla="val 50000" name="adj"/>
              </a:avLst>
            </a:prstGeom>
            <a:solidFill>
              <a:srgbClr val="93C47D"/>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sp>
        <p:nvSpPr>
          <p:cNvPr id="3079" name="Google Shape;3079;p96"/>
          <p:cNvSpPr/>
          <p:nvPr/>
        </p:nvSpPr>
        <p:spPr>
          <a:xfrm>
            <a:off x="169550" y="1055067"/>
            <a:ext cx="1363500" cy="1596000"/>
          </a:xfrm>
          <a:prstGeom prst="snip1Rect">
            <a:avLst>
              <a:gd fmla="val 16667"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a:t>
            </a:r>
            <a:r>
              <a:rPr lang="en">
                <a:solidFill>
                  <a:srgbClr val="6AA84F"/>
                </a:solidFill>
              </a:rPr>
              <a:t>▲</a:t>
            </a:r>
            <a:r>
              <a:rPr lang="en"/>
              <a:t>=&gt; 3×</a:t>
            </a:r>
            <a:r>
              <a:rPr lang="en">
                <a:solidFill>
                  <a:srgbClr val="FF9900"/>
                </a:solidFill>
              </a:rPr>
              <a:t>▲</a:t>
            </a:r>
            <a:endParaRPr>
              <a:solidFill>
                <a:srgbClr val="FF9900"/>
              </a:solidFill>
            </a:endParaRPr>
          </a:p>
        </p:txBody>
      </p:sp>
      <p:cxnSp>
        <p:nvCxnSpPr>
          <p:cNvPr id="3095" name="Google Shape;3095;p96"/>
          <p:cNvCxnSpPr>
            <a:stCxn id="3093" idx="0"/>
            <a:endCxn id="3096" idx="2"/>
          </p:cNvCxnSpPr>
          <p:nvPr/>
        </p:nvCxnSpPr>
        <p:spPr>
          <a:xfrm rot="10800000">
            <a:off x="2871698" y="3671216"/>
            <a:ext cx="2362200" cy="512400"/>
          </a:xfrm>
          <a:prstGeom prst="straightConnector1">
            <a:avLst/>
          </a:prstGeom>
          <a:noFill/>
          <a:ln cap="flat" cmpd="sng" w="9525">
            <a:solidFill>
              <a:schemeClr val="dk2"/>
            </a:solidFill>
            <a:prstDash val="dash"/>
            <a:round/>
            <a:headEnd len="med" w="med" type="none"/>
            <a:tailEnd len="med" w="med" type="stealth"/>
          </a:ln>
        </p:spPr>
      </p:cxnSp>
      <p:cxnSp>
        <p:nvCxnSpPr>
          <p:cNvPr id="3097" name="Google Shape;3097;p96"/>
          <p:cNvCxnSpPr>
            <a:stCxn id="3093" idx="0"/>
            <a:endCxn id="3098" idx="2"/>
          </p:cNvCxnSpPr>
          <p:nvPr/>
        </p:nvCxnSpPr>
        <p:spPr>
          <a:xfrm flipH="1" rot="10800000">
            <a:off x="5233898" y="3671216"/>
            <a:ext cx="2291700" cy="512400"/>
          </a:xfrm>
          <a:prstGeom prst="straightConnector1">
            <a:avLst/>
          </a:prstGeom>
          <a:noFill/>
          <a:ln cap="flat" cmpd="sng" w="9525">
            <a:solidFill>
              <a:schemeClr val="dk2"/>
            </a:solidFill>
            <a:prstDash val="dash"/>
            <a:round/>
            <a:headEnd len="med" w="med" type="none"/>
            <a:tailEnd len="med" w="med" type="stealth"/>
          </a:ln>
        </p:spPr>
      </p:cxnSp>
      <p:cxnSp>
        <p:nvCxnSpPr>
          <p:cNvPr id="3099" name="Google Shape;3099;p96"/>
          <p:cNvCxnSpPr>
            <a:stCxn id="3090" idx="0"/>
            <a:endCxn id="3096" idx="2"/>
          </p:cNvCxnSpPr>
          <p:nvPr/>
        </p:nvCxnSpPr>
        <p:spPr>
          <a:xfrm rot="10800000">
            <a:off x="2871551" y="3670982"/>
            <a:ext cx="70800" cy="588000"/>
          </a:xfrm>
          <a:prstGeom prst="straightConnector1">
            <a:avLst/>
          </a:prstGeom>
          <a:noFill/>
          <a:ln cap="flat" cmpd="sng" w="9525">
            <a:solidFill>
              <a:schemeClr val="dk2"/>
            </a:solidFill>
            <a:prstDash val="dash"/>
            <a:round/>
            <a:headEnd len="med" w="med" type="none"/>
            <a:tailEnd len="med" w="med" type="stealth"/>
          </a:ln>
        </p:spPr>
      </p:cxnSp>
      <p:cxnSp>
        <p:nvCxnSpPr>
          <p:cNvPr id="3100" name="Google Shape;3100;p96"/>
          <p:cNvCxnSpPr>
            <a:stCxn id="3090" idx="0"/>
            <a:endCxn id="3098" idx="2"/>
          </p:cNvCxnSpPr>
          <p:nvPr/>
        </p:nvCxnSpPr>
        <p:spPr>
          <a:xfrm flipH="1" rot="10800000">
            <a:off x="2942351" y="3670982"/>
            <a:ext cx="4583100" cy="588000"/>
          </a:xfrm>
          <a:prstGeom prst="straightConnector1">
            <a:avLst/>
          </a:prstGeom>
          <a:noFill/>
          <a:ln cap="flat" cmpd="sng" w="9525">
            <a:solidFill>
              <a:schemeClr val="dk2"/>
            </a:solidFill>
            <a:prstDash val="dash"/>
            <a:round/>
            <a:headEnd len="med" w="med" type="none"/>
            <a:tailEnd len="med" w="med" type="stealth"/>
          </a:ln>
        </p:spPr>
      </p:cxnSp>
      <p:grpSp>
        <p:nvGrpSpPr>
          <p:cNvPr id="3101" name="Google Shape;3101;p96"/>
          <p:cNvGrpSpPr/>
          <p:nvPr/>
        </p:nvGrpSpPr>
        <p:grpSpPr>
          <a:xfrm>
            <a:off x="2592322" y="2904182"/>
            <a:ext cx="558759" cy="766920"/>
            <a:chOff x="2303275" y="1822825"/>
            <a:chExt cx="586500" cy="565200"/>
          </a:xfrm>
        </p:grpSpPr>
        <p:sp>
          <p:nvSpPr>
            <p:cNvPr id="3096" name="Google Shape;3096;p96"/>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96"/>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grpSp>
        <p:nvGrpSpPr>
          <p:cNvPr id="3103" name="Google Shape;3103;p96"/>
          <p:cNvGrpSpPr/>
          <p:nvPr/>
        </p:nvGrpSpPr>
        <p:grpSpPr>
          <a:xfrm>
            <a:off x="7246097" y="2904182"/>
            <a:ext cx="558759" cy="766920"/>
            <a:chOff x="2303275" y="1822825"/>
            <a:chExt cx="586500" cy="565200"/>
          </a:xfrm>
        </p:grpSpPr>
        <p:sp>
          <p:nvSpPr>
            <p:cNvPr id="3098" name="Google Shape;3098;p96"/>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96"/>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pic>
        <p:nvPicPr>
          <p:cNvPr descr="little_pony_in_the_clouds-2.png" id="3105" name="Google Shape;3105;p96"/>
          <p:cNvPicPr preferRelativeResize="0"/>
          <p:nvPr/>
        </p:nvPicPr>
        <p:blipFill>
          <a:blip r:embed="rId5">
            <a:alphaModFix/>
          </a:blip>
          <a:stretch>
            <a:fillRect/>
          </a:stretch>
        </p:blipFill>
        <p:spPr>
          <a:xfrm>
            <a:off x="7542975" y="331783"/>
            <a:ext cx="629101" cy="601602"/>
          </a:xfrm>
          <a:prstGeom prst="rect">
            <a:avLst/>
          </a:prstGeom>
          <a:noFill/>
          <a:ln>
            <a:noFill/>
          </a:ln>
        </p:spPr>
      </p:pic>
      <p:pic>
        <p:nvPicPr>
          <p:cNvPr descr="little_pony_in_the_clouds-2.png" id="3106" name="Google Shape;3106;p96"/>
          <p:cNvPicPr preferRelativeResize="0"/>
          <p:nvPr/>
        </p:nvPicPr>
        <p:blipFill>
          <a:blip r:embed="rId5">
            <a:alphaModFix/>
          </a:blip>
          <a:stretch>
            <a:fillRect/>
          </a:stretch>
        </p:blipFill>
        <p:spPr>
          <a:xfrm>
            <a:off x="7695375" y="534983"/>
            <a:ext cx="629101" cy="601602"/>
          </a:xfrm>
          <a:prstGeom prst="rect">
            <a:avLst/>
          </a:prstGeom>
          <a:noFill/>
          <a:ln>
            <a:noFill/>
          </a:ln>
        </p:spPr>
      </p:pic>
      <p:grpSp>
        <p:nvGrpSpPr>
          <p:cNvPr id="3107" name="Google Shape;3107;p96"/>
          <p:cNvGrpSpPr/>
          <p:nvPr/>
        </p:nvGrpSpPr>
        <p:grpSpPr>
          <a:xfrm>
            <a:off x="2942351" y="2904154"/>
            <a:ext cx="3256404" cy="1354829"/>
            <a:chOff x="752976" y="2178182"/>
            <a:chExt cx="3256404" cy="1016147"/>
          </a:xfrm>
        </p:grpSpPr>
        <p:cxnSp>
          <p:nvCxnSpPr>
            <p:cNvPr id="3108" name="Google Shape;3108;p96"/>
            <p:cNvCxnSpPr>
              <a:stCxn id="3093" idx="0"/>
              <a:endCxn id="3109" idx="2"/>
            </p:cNvCxnSpPr>
            <p:nvPr/>
          </p:nvCxnSpPr>
          <p:spPr>
            <a:xfrm flipH="1" rot="10800000">
              <a:off x="3044523" y="2753503"/>
              <a:ext cx="685500" cy="384300"/>
            </a:xfrm>
            <a:prstGeom prst="straightConnector1">
              <a:avLst/>
            </a:prstGeom>
            <a:noFill/>
            <a:ln cap="flat" cmpd="sng" w="9525">
              <a:solidFill>
                <a:schemeClr val="dk2"/>
              </a:solidFill>
              <a:prstDash val="dash"/>
              <a:round/>
              <a:headEnd len="med" w="med" type="none"/>
              <a:tailEnd len="med" w="med" type="stealth"/>
            </a:ln>
          </p:spPr>
        </p:cxnSp>
        <p:grpSp>
          <p:nvGrpSpPr>
            <p:cNvPr id="3110" name="Google Shape;3110;p96"/>
            <p:cNvGrpSpPr/>
            <p:nvPr/>
          </p:nvGrpSpPr>
          <p:grpSpPr>
            <a:xfrm>
              <a:off x="3450622" y="2178182"/>
              <a:ext cx="558759" cy="575204"/>
              <a:chOff x="2303275" y="1822825"/>
              <a:chExt cx="586500" cy="565200"/>
            </a:xfrm>
          </p:grpSpPr>
          <p:sp>
            <p:nvSpPr>
              <p:cNvPr id="3109" name="Google Shape;3109;p96"/>
              <p:cNvSpPr/>
              <p:nvPr/>
            </p:nvSpPr>
            <p:spPr>
              <a:xfrm>
                <a:off x="2303275" y="1822825"/>
                <a:ext cx="586500" cy="5652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96"/>
              <p:cNvSpPr/>
              <p:nvPr/>
            </p:nvSpPr>
            <p:spPr>
              <a:xfrm>
                <a:off x="2437223" y="1928804"/>
                <a:ext cx="318600" cy="265200"/>
              </a:xfrm>
              <a:prstGeom prst="triangle">
                <a:avLst>
                  <a:gd fmla="val 50000" name="adj"/>
                </a:avLst>
              </a:prstGeom>
              <a:solidFill>
                <a:srgbClr val="FF9900"/>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sz="1100"/>
              </a:p>
            </p:txBody>
          </p:sp>
        </p:grpSp>
        <p:cxnSp>
          <p:nvCxnSpPr>
            <p:cNvPr id="3112" name="Google Shape;3112;p96"/>
            <p:cNvCxnSpPr>
              <a:stCxn id="3090" idx="0"/>
              <a:endCxn id="3109" idx="2"/>
            </p:cNvCxnSpPr>
            <p:nvPr/>
          </p:nvCxnSpPr>
          <p:spPr>
            <a:xfrm flipH="1" rot="10800000">
              <a:off x="752976" y="2753329"/>
              <a:ext cx="2976900" cy="441000"/>
            </a:xfrm>
            <a:prstGeom prst="straightConnector1">
              <a:avLst/>
            </a:prstGeom>
            <a:noFill/>
            <a:ln cap="flat" cmpd="sng" w="9525">
              <a:solidFill>
                <a:schemeClr val="dk2"/>
              </a:solidFill>
              <a:prstDash val="dash"/>
              <a:round/>
              <a:headEnd len="med" w="med" type="none"/>
              <a:tailEnd len="med" w="med" type="stealth"/>
            </a:ln>
          </p:spPr>
        </p:cxnSp>
      </p:grpSp>
      <p:pic>
        <p:nvPicPr>
          <p:cNvPr id="3113" name="Google Shape;3113;p96"/>
          <p:cNvPicPr preferRelativeResize="0"/>
          <p:nvPr/>
        </p:nvPicPr>
        <p:blipFill>
          <a:blip r:embed="rId6">
            <a:alphaModFix/>
          </a:blip>
          <a:stretch>
            <a:fillRect/>
          </a:stretch>
        </p:blipFill>
        <p:spPr>
          <a:xfrm>
            <a:off x="1196500" y="3956533"/>
            <a:ext cx="843150" cy="843150"/>
          </a:xfrm>
          <a:prstGeom prst="rect">
            <a:avLst/>
          </a:prstGeom>
          <a:noFill/>
          <a:ln>
            <a:noFill/>
          </a:ln>
        </p:spPr>
      </p:pic>
      <p:sp>
        <p:nvSpPr>
          <p:cNvPr id="3114" name="Google Shape;3114;p96"/>
          <p:cNvSpPr txBox="1"/>
          <p:nvPr/>
        </p:nvSpPr>
        <p:spPr>
          <a:xfrm rot="-571256">
            <a:off x="906670" y="3425146"/>
            <a:ext cx="1735709" cy="69187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FF"/>
                </a:solidFill>
                <a:latin typeface="Caveat"/>
                <a:ea typeface="Caveat"/>
                <a:cs typeface="Caveat"/>
                <a:sym typeface="Caveat"/>
              </a:rPr>
              <a:t>Kubernetes !</a:t>
            </a:r>
            <a:endParaRPr sz="2400">
              <a:solidFill>
                <a:srgbClr val="0000FF"/>
              </a:solidFill>
              <a:latin typeface="Caveat"/>
              <a:ea typeface="Caveat"/>
              <a:cs typeface="Caveat"/>
              <a:sym typeface="Cave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5"/>
                                        </p:tgtEl>
                                        <p:attrNameLst>
                                          <p:attrName>style.visibility</p:attrName>
                                        </p:attrNameLst>
                                      </p:cBhvr>
                                      <p:to>
                                        <p:strVal val="visible"/>
                                      </p:to>
                                    </p:set>
                                    <p:animEffect filter="fade" transition="in">
                                      <p:cBhvr>
                                        <p:cTn dur="1000"/>
                                        <p:tgtEl>
                                          <p:spTgt spid="3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13"/>
                                        </p:tgtEl>
                                        <p:attrNameLst>
                                          <p:attrName>style.visibility</p:attrName>
                                        </p:attrNameLst>
                                      </p:cBhvr>
                                      <p:to>
                                        <p:strVal val="visible"/>
                                      </p:to>
                                    </p:set>
                                    <p:animEffect filter="fade" transition="in">
                                      <p:cBhvr>
                                        <p:cTn dur="1000"/>
                                        <p:tgtEl>
                                          <p:spTgt spid="3113"/>
                                        </p:tgtEl>
                                      </p:cBhvr>
                                    </p:animEffect>
                                  </p:childTnLst>
                                </p:cTn>
                              </p:par>
                              <p:par>
                                <p:cTn fill="hold" nodeType="withEffect" presetClass="entr" presetID="10" presetSubtype="0">
                                  <p:stCondLst>
                                    <p:cond delay="0"/>
                                  </p:stCondLst>
                                  <p:childTnLst>
                                    <p:set>
                                      <p:cBhvr>
                                        <p:cTn dur="1" fill="hold">
                                          <p:stCondLst>
                                            <p:cond delay="0"/>
                                          </p:stCondLst>
                                        </p:cTn>
                                        <p:tgtEl>
                                          <p:spTgt spid="3114"/>
                                        </p:tgtEl>
                                        <p:attrNameLst>
                                          <p:attrName>style.visibility</p:attrName>
                                        </p:attrNameLst>
                                      </p:cBhvr>
                                      <p:to>
                                        <p:strVal val="visible"/>
                                      </p:to>
                                    </p:set>
                                    <p:animEffect filter="fade" transition="in">
                                      <p:cBhvr>
                                        <p:cTn dur="1000"/>
                                        <p:tgtEl>
                                          <p:spTgt spid="3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8" name="Shape 3118"/>
        <p:cNvGrpSpPr/>
        <p:nvPr/>
      </p:nvGrpSpPr>
      <p:grpSpPr>
        <a:xfrm>
          <a:off x="0" y="0"/>
          <a:ext cx="0" cy="0"/>
          <a:chOff x="0" y="0"/>
          <a:chExt cx="0" cy="0"/>
        </a:xfrm>
      </p:grpSpPr>
      <p:sp>
        <p:nvSpPr>
          <p:cNvPr id="3119" name="Google Shape;3119;p97"/>
          <p:cNvSpPr txBox="1"/>
          <p:nvPr>
            <p:ph type="title"/>
          </p:nvPr>
        </p:nvSpPr>
        <p:spPr>
          <a:xfrm>
            <a:off x="311700" y="112933"/>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Kubernet</a:t>
            </a:r>
            <a:r>
              <a:rPr i="1" lang="en"/>
              <a:t>es</a:t>
            </a:r>
            <a:r>
              <a:rPr lang="en"/>
              <a:t> para tod</a:t>
            </a:r>
            <a:r>
              <a:rPr i="1" lang="en"/>
              <a:t>es</a:t>
            </a:r>
            <a:endParaRPr i="1"/>
          </a:p>
        </p:txBody>
      </p:sp>
      <p:sp>
        <p:nvSpPr>
          <p:cNvPr id="3120" name="Google Shape;3120;p97"/>
          <p:cNvSpPr txBox="1"/>
          <p:nvPr>
            <p:ph idx="1" type="body"/>
          </p:nvPr>
        </p:nvSpPr>
        <p:spPr>
          <a:xfrm>
            <a:off x="289500" y="832145"/>
            <a:ext cx="8565000" cy="5981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"Containers cluster orchestrator":</a:t>
            </a:r>
            <a:endParaRPr/>
          </a:p>
          <a:p>
            <a:pPr indent="-317500" lvl="1" marL="914400" rtl="0" algn="l">
              <a:spcBef>
                <a:spcPts val="0"/>
              </a:spcBef>
              <a:spcAft>
                <a:spcPts val="0"/>
              </a:spcAft>
              <a:buSzPts val="1400"/>
              <a:buChar char="○"/>
            </a:pPr>
            <a:r>
              <a:rPr b="1" lang="en"/>
              <a:t>Declarative Spec</a:t>
            </a:r>
            <a:endParaRPr b="1"/>
          </a:p>
          <a:p>
            <a:pPr indent="-317500" lvl="1" marL="914400" rtl="0" algn="l">
              <a:spcBef>
                <a:spcPts val="0"/>
              </a:spcBef>
              <a:spcAft>
                <a:spcPts val="0"/>
              </a:spcAft>
              <a:buSzPts val="1400"/>
              <a:buChar char="○"/>
            </a:pPr>
            <a:r>
              <a:rPr lang="en"/>
              <a:t>CRI: manejo del container runtime en c/nodo</a:t>
            </a:r>
            <a:endParaRPr/>
          </a:p>
          <a:p>
            <a:pPr indent="-317500" lvl="1" marL="914400" rtl="0" algn="l">
              <a:spcBef>
                <a:spcPts val="0"/>
              </a:spcBef>
              <a:spcAft>
                <a:spcPts val="0"/>
              </a:spcAft>
              <a:buSzPts val="1400"/>
              <a:buChar char="○"/>
            </a:pPr>
            <a:r>
              <a:rPr lang="en"/>
              <a:t>CNI: conectividad intra, extra cluster, descubrimiento de "endpoints" (frontend -&gt; backend), "firewall" as a service, "virtualhost" as a service</a:t>
            </a:r>
            <a:endParaRPr/>
          </a:p>
          <a:p>
            <a:pPr indent="-317500" lvl="1" marL="914400" rtl="0" algn="l">
              <a:spcBef>
                <a:spcPts val="0"/>
              </a:spcBef>
              <a:spcAft>
                <a:spcPts val="0"/>
              </a:spcAft>
              <a:buSzPts val="1400"/>
              <a:buChar char="○"/>
            </a:pPr>
            <a:r>
              <a:rPr lang="en"/>
              <a:t>CSI: provisión y </a:t>
            </a:r>
            <a:r>
              <a:rPr i="1" lang="en"/>
              <a:t>lifecycle</a:t>
            </a:r>
            <a:r>
              <a:rPr lang="en"/>
              <a:t> de almacenamiento persistente</a:t>
            </a:r>
            <a:endParaRPr/>
          </a:p>
          <a:p>
            <a:pPr indent="-317500" lvl="1" marL="914400" rtl="0" algn="l">
              <a:spcBef>
                <a:spcPts val="0"/>
              </a:spcBef>
              <a:spcAft>
                <a:spcPts val="0"/>
              </a:spcAft>
              <a:buSzPts val="1400"/>
              <a:buChar char="○"/>
            </a:pPr>
            <a:r>
              <a:rPr lang="en"/>
              <a:t>Multiplataforma:</a:t>
            </a:r>
            <a:endParaRPr/>
          </a:p>
          <a:p>
            <a:pPr indent="-317500" lvl="2" marL="1371600" rtl="0" algn="l">
              <a:spcBef>
                <a:spcPts val="0"/>
              </a:spcBef>
              <a:spcAft>
                <a:spcPts val="0"/>
              </a:spcAft>
              <a:buSzPts val="1400"/>
              <a:buChar char="■"/>
            </a:pPr>
            <a:r>
              <a:rPr b="1" lang="en" u="sng">
                <a:solidFill>
                  <a:schemeClr val="hlink"/>
                </a:solidFill>
                <a:hlinkClick r:id="rId3"/>
              </a:rPr>
              <a:t>GKE</a:t>
            </a:r>
            <a:r>
              <a:rPr lang="en"/>
              <a:t>: Google Kubernetes Engine	(Google)</a:t>
            </a:r>
            <a:endParaRPr/>
          </a:p>
          <a:p>
            <a:pPr indent="-317500" lvl="2" marL="1371600" rtl="0" algn="l">
              <a:spcBef>
                <a:spcPts val="0"/>
              </a:spcBef>
              <a:spcAft>
                <a:spcPts val="0"/>
              </a:spcAft>
              <a:buSzPts val="1400"/>
              <a:buChar char="■"/>
            </a:pPr>
            <a:r>
              <a:rPr b="1" lang="en" u="sng">
                <a:solidFill>
                  <a:schemeClr val="hlink"/>
                </a:solidFill>
                <a:hlinkClick r:id="rId4"/>
              </a:rPr>
              <a:t>EKS</a:t>
            </a:r>
            <a:r>
              <a:rPr lang="en"/>
              <a:t>: Elastic Kubernetes Service 	(AWS)</a:t>
            </a:r>
            <a:endParaRPr/>
          </a:p>
          <a:p>
            <a:pPr indent="-317500" lvl="2" marL="1371600" rtl="0" algn="l">
              <a:spcBef>
                <a:spcPts val="0"/>
              </a:spcBef>
              <a:spcAft>
                <a:spcPts val="0"/>
              </a:spcAft>
              <a:buSzPts val="1400"/>
              <a:buChar char="■"/>
            </a:pPr>
            <a:r>
              <a:rPr b="1" lang="en" u="sng">
                <a:solidFill>
                  <a:schemeClr val="hlink"/>
                </a:solidFill>
                <a:hlinkClick r:id="rId5"/>
              </a:rPr>
              <a:t>AKS</a:t>
            </a:r>
            <a:r>
              <a:rPr lang="en"/>
              <a:t>: Azure Kubernetes Service 	(Microsoft)</a:t>
            </a:r>
            <a:endParaRPr/>
          </a:p>
          <a:p>
            <a:pPr indent="-317500" lvl="2" marL="1371600" rtl="0" algn="l">
              <a:spcBef>
                <a:spcPts val="0"/>
              </a:spcBef>
              <a:spcAft>
                <a:spcPts val="0"/>
              </a:spcAft>
              <a:buSzPts val="1400"/>
              <a:buChar char="■"/>
            </a:pPr>
            <a:r>
              <a:rPr i="1" lang="en"/>
              <a:t>DIY</a:t>
            </a:r>
            <a:r>
              <a:rPr lang="en"/>
              <a:t>: </a:t>
            </a:r>
            <a:r>
              <a:rPr lang="en" u="sng">
                <a:solidFill>
                  <a:schemeClr val="hlink"/>
                </a:solidFill>
                <a:hlinkClick r:id="rId6"/>
              </a:rPr>
              <a:t>kubespray</a:t>
            </a:r>
            <a:r>
              <a:rPr lang="en"/>
              <a:t>, </a:t>
            </a:r>
            <a:r>
              <a:rPr lang="en" u="sng">
                <a:solidFill>
                  <a:schemeClr val="hlink"/>
                </a:solidFill>
                <a:hlinkClick r:id="rId7"/>
              </a:rPr>
              <a:t>kubeadm</a:t>
            </a:r>
            <a:r>
              <a:rPr lang="en"/>
              <a:t>, </a:t>
            </a:r>
            <a:r>
              <a:rPr lang="en" u="sng">
                <a:solidFill>
                  <a:schemeClr val="hlink"/>
                </a:solidFill>
                <a:hlinkClick r:id="rId8"/>
              </a:rPr>
              <a:t>minikube</a:t>
            </a:r>
            <a:r>
              <a:rPr lang="en"/>
              <a:t> (p/dev) o </a:t>
            </a:r>
            <a:r>
              <a:rPr lang="en" u="sng">
                <a:solidFill>
                  <a:schemeClr val="hlink"/>
                </a:solidFill>
                <a:hlinkClick r:id="rId9"/>
              </a:rPr>
              <a:t>kubeadm-dind-cluster</a:t>
            </a:r>
            <a:r>
              <a:rPr lang="en"/>
              <a:t>, …</a:t>
            </a:r>
            <a:endParaRPr/>
          </a:p>
          <a:p>
            <a:pPr indent="-317500" lvl="2" marL="1371600" rtl="0" algn="l">
              <a:spcBef>
                <a:spcPts val="0"/>
              </a:spcBef>
              <a:spcAft>
                <a:spcPts val="0"/>
              </a:spcAft>
              <a:buSzPts val="1400"/>
              <a:buChar char="■"/>
            </a:pPr>
            <a:r>
              <a:rPr lang="en"/>
              <a:t>… desde Raspberry-PI hasta 5000 nodos</a:t>
            </a:r>
            <a:endParaRPr/>
          </a:p>
          <a:p>
            <a:pPr indent="-342900" lvl="0" marL="457200" rtl="0" algn="l">
              <a:spcBef>
                <a:spcPts val="0"/>
              </a:spcBef>
              <a:spcAft>
                <a:spcPts val="0"/>
              </a:spcAft>
              <a:buSzPts val="1800"/>
              <a:buChar char="●"/>
            </a:pPr>
            <a:r>
              <a:rPr b="1" lang="en"/>
              <a:t>Lingua franca!</a:t>
            </a:r>
            <a:r>
              <a:rPr lang="en"/>
              <a:t> para </a:t>
            </a:r>
            <a:r>
              <a:rPr i="1" lang="en"/>
              <a:t>Cloud Native Workloads</a:t>
            </a:r>
            <a:endParaRPr/>
          </a:p>
          <a:p>
            <a:pPr indent="-317500" lvl="1" marL="914400" rtl="0" algn="l">
              <a:spcBef>
                <a:spcPts val="0"/>
              </a:spcBef>
              <a:spcAft>
                <a:spcPts val="0"/>
              </a:spcAft>
              <a:buSzPts val="1400"/>
              <a:buChar char="○"/>
            </a:pPr>
            <a:r>
              <a:rPr lang="en"/>
              <a:t>YAML, JSON</a:t>
            </a:r>
            <a:endParaRPr/>
          </a:p>
          <a:p>
            <a:pPr indent="-317500" lvl="1" marL="914400" rtl="0" algn="l">
              <a:spcBef>
                <a:spcPts val="0"/>
              </a:spcBef>
              <a:spcAft>
                <a:spcPts val="0"/>
              </a:spcAft>
              <a:buSzPts val="1400"/>
              <a:buChar char="○"/>
            </a:pPr>
            <a:r>
              <a:rPr b="1" lang="en"/>
              <a:t>code + spec !</a:t>
            </a:r>
            <a:endParaRPr b="1"/>
          </a:p>
          <a:p>
            <a:pPr indent="-342900" lvl="0" marL="457200" rtl="0" algn="l">
              <a:spcBef>
                <a:spcPts val="0"/>
              </a:spcBef>
              <a:spcAft>
                <a:spcPts val="0"/>
              </a:spcAft>
              <a:buSzPts val="1800"/>
              <a:buChar char="●"/>
            </a:pPr>
            <a:r>
              <a:rPr lang="en"/>
              <a:t>Complejo para comenzar a aprender</a:t>
            </a:r>
            <a:endParaRPr/>
          </a:p>
          <a:p>
            <a:pPr indent="-317500" lvl="1" marL="914400" rtl="0" algn="l">
              <a:spcBef>
                <a:spcPts val="0"/>
              </a:spcBef>
              <a:spcAft>
                <a:spcPts val="0"/>
              </a:spcAft>
              <a:buSzPts val="1400"/>
              <a:buChar char="○"/>
            </a:pPr>
            <a:r>
              <a:rPr lang="en"/>
              <a:t>"Kubernetes dificulta las cosas simples, y hace posible las (muy) complejas"</a:t>
            </a:r>
            <a:endParaRPr/>
          </a:p>
          <a:p>
            <a:pPr indent="0" lvl="0" marL="0" rtl="0" algn="l">
              <a:spcBef>
                <a:spcPts val="1600"/>
              </a:spcBef>
              <a:spcAft>
                <a:spcPts val="1600"/>
              </a:spcAft>
              <a:buNone/>
            </a:pPr>
            <a:r>
              <a:t/>
            </a:r>
            <a:endParaRPr/>
          </a:p>
        </p:txBody>
      </p:sp>
      <p:sp>
        <p:nvSpPr>
          <p:cNvPr id="3121" name="Google Shape;3121;p97"/>
          <p:cNvSpPr/>
          <p:nvPr/>
        </p:nvSpPr>
        <p:spPr>
          <a:xfrm>
            <a:off x="5615313" y="5118467"/>
            <a:ext cx="1694700" cy="763500"/>
          </a:xfrm>
          <a:prstGeom prst="snip1Rect">
            <a:avLst>
              <a:gd fmla="val 16667" name="adj"/>
            </a:avLst>
          </a:prstGeom>
          <a:gradFill>
            <a:gsLst>
              <a:gs pos="0">
                <a:srgbClr val="FFFFFF"/>
              </a:gs>
              <a:gs pos="100000">
                <a:srgbClr val="B3B3B3"/>
              </a:gs>
            </a:gsLst>
            <a:lin ang="5400012" scaled="0"/>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2×</a:t>
            </a:r>
            <a:r>
              <a:rPr lang="en" sz="1200">
                <a:solidFill>
                  <a:srgbClr val="6AA84F"/>
                </a:solidFill>
              </a:rPr>
              <a:t>▲</a:t>
            </a:r>
            <a:r>
              <a:rPr lang="en" sz="1200"/>
              <a:t>=&gt; 3×</a:t>
            </a:r>
            <a:r>
              <a:rPr lang="en" sz="1200">
                <a:solidFill>
                  <a:srgbClr val="FF9900"/>
                </a:solidFill>
              </a:rPr>
              <a:t>▲</a:t>
            </a:r>
            <a:br>
              <a:rPr lang="en"/>
            </a:br>
            <a:r>
              <a:rPr lang="en"/>
              <a:t>    </a:t>
            </a:r>
            <a:r>
              <a:rPr lang="en" sz="1200">
                <a:latin typeface="Courier New"/>
                <a:ea typeface="Courier New"/>
                <a:cs typeface="Courier New"/>
                <a:sym typeface="Courier New"/>
              </a:rPr>
              <a:t>mi_stack.yaml</a:t>
            </a:r>
            <a:endParaRPr sz="1200">
              <a:latin typeface="Courier New"/>
              <a:ea typeface="Courier New"/>
              <a:cs typeface="Courier New"/>
              <a:sym typeface="Courier New"/>
            </a:endParaRPr>
          </a:p>
        </p:txBody>
      </p:sp>
      <p:pic>
        <p:nvPicPr>
          <p:cNvPr id="3122" name="Google Shape;3122;p97"/>
          <p:cNvPicPr preferRelativeResize="0"/>
          <p:nvPr/>
        </p:nvPicPr>
        <p:blipFill>
          <a:blip r:embed="rId10">
            <a:alphaModFix/>
          </a:blip>
          <a:stretch>
            <a:fillRect/>
          </a:stretch>
        </p:blipFill>
        <p:spPr>
          <a:xfrm flipH="1">
            <a:off x="5810466" y="1036033"/>
            <a:ext cx="1304374" cy="1002726"/>
          </a:xfrm>
          <a:prstGeom prst="rect">
            <a:avLst/>
          </a:prstGeom>
          <a:noFill/>
          <a:ln>
            <a:noFill/>
          </a:ln>
        </p:spPr>
      </p:pic>
      <p:pic>
        <p:nvPicPr>
          <p:cNvPr id="3123" name="Google Shape;3123;p97"/>
          <p:cNvPicPr preferRelativeResize="0"/>
          <p:nvPr/>
        </p:nvPicPr>
        <p:blipFill>
          <a:blip r:embed="rId11">
            <a:alphaModFix/>
          </a:blip>
          <a:stretch>
            <a:fillRect/>
          </a:stretch>
        </p:blipFill>
        <p:spPr>
          <a:xfrm>
            <a:off x="4308300" y="71733"/>
            <a:ext cx="527400" cy="5274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7" name="Shape 3127"/>
        <p:cNvGrpSpPr/>
        <p:nvPr/>
      </p:nvGrpSpPr>
      <p:grpSpPr>
        <a:xfrm>
          <a:off x="0" y="0"/>
          <a:ext cx="0" cy="0"/>
          <a:chOff x="0" y="0"/>
          <a:chExt cx="0" cy="0"/>
        </a:xfrm>
      </p:grpSpPr>
      <p:sp>
        <p:nvSpPr>
          <p:cNvPr id="3128" name="Google Shape;3128;p98"/>
          <p:cNvSpPr txBox="1"/>
          <p:nvPr>
            <p:ph type="title"/>
          </p:nvPr>
        </p:nvSpPr>
        <p:spPr>
          <a:xfrm>
            <a:off x="148750" y="20224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t>Cloud Native</a:t>
            </a:r>
            <a:endParaRPr sz="5200"/>
          </a:p>
          <a:p>
            <a:pPr indent="0" lvl="0" marL="0" rtl="0" algn="ctr">
              <a:spcBef>
                <a:spcPts val="0"/>
              </a:spcBef>
              <a:spcAft>
                <a:spcPts val="0"/>
              </a:spcAft>
              <a:buClr>
                <a:schemeClr val="dk1"/>
              </a:buClr>
              <a:buSzPts val="1100"/>
              <a:buFont typeface="Arial"/>
              <a:buNone/>
            </a:pPr>
            <a:r>
              <a:rPr lang="en" sz="5200"/>
              <a:t>Caso Práctico</a:t>
            </a:r>
            <a:endParaRPr sz="5200"/>
          </a:p>
          <a:p>
            <a:pPr indent="0" lvl="0" marL="0" rtl="0" algn="ctr">
              <a:spcBef>
                <a:spcPts val="0"/>
              </a:spcBef>
              <a:spcAft>
                <a:spcPts val="0"/>
              </a:spcAft>
              <a:buClr>
                <a:schemeClr val="dk1"/>
              </a:buClr>
              <a:buSzPts val="1100"/>
              <a:buFont typeface="Arial"/>
              <a:buNone/>
            </a:pPr>
            <a:r>
              <a:t/>
            </a:r>
            <a:endParaRPr sz="5200"/>
          </a:p>
          <a:p>
            <a:pPr indent="0" lvl="0" marL="0" rtl="0" algn="l">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2" name="Shape 3132"/>
        <p:cNvGrpSpPr/>
        <p:nvPr/>
      </p:nvGrpSpPr>
      <p:grpSpPr>
        <a:xfrm>
          <a:off x="0" y="0"/>
          <a:ext cx="0" cy="0"/>
          <a:chOff x="0" y="0"/>
          <a:chExt cx="0" cy="0"/>
        </a:xfrm>
      </p:grpSpPr>
      <p:sp>
        <p:nvSpPr>
          <p:cNvPr id="3133" name="Google Shape;3133;p99"/>
          <p:cNvSpPr/>
          <p:nvPr/>
        </p:nvSpPr>
        <p:spPr>
          <a:xfrm>
            <a:off x="2884400" y="3155400"/>
            <a:ext cx="2166600" cy="349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Deployment</a:t>
            </a:r>
            <a:endParaRPr b="1"/>
          </a:p>
          <a:p>
            <a:pPr indent="0" lvl="0" marL="0" rtl="0" algn="ctr">
              <a:spcBef>
                <a:spcPts val="0"/>
              </a:spcBef>
              <a:spcAft>
                <a:spcPts val="0"/>
              </a:spcAft>
              <a:buNone/>
            </a:pPr>
            <a:r>
              <a:rPr b="1" lang="en"/>
              <a:t>wp-sitio</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
        <p:nvSpPr>
          <p:cNvPr id="3134" name="Google Shape;3134;p99"/>
          <p:cNvSpPr/>
          <p:nvPr/>
        </p:nvSpPr>
        <p:spPr>
          <a:xfrm>
            <a:off x="6881150" y="3155425"/>
            <a:ext cx="2166600" cy="3491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Deployment</a:t>
            </a:r>
            <a:endParaRPr b="1"/>
          </a:p>
          <a:p>
            <a:pPr indent="0" lvl="0" marL="0" rtl="0" algn="ctr">
              <a:spcBef>
                <a:spcPts val="0"/>
              </a:spcBef>
              <a:spcAft>
                <a:spcPts val="0"/>
              </a:spcAft>
              <a:buNone/>
            </a:pPr>
            <a:r>
              <a:rPr b="1" lang="en"/>
              <a:t>wp-sitio-db</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ctr">
              <a:spcBef>
                <a:spcPts val="0"/>
              </a:spcBef>
              <a:spcAft>
                <a:spcPts val="0"/>
              </a:spcAft>
              <a:buNone/>
            </a:pPr>
            <a:r>
              <a:t/>
            </a:r>
            <a:endParaRPr/>
          </a:p>
        </p:txBody>
      </p:sp>
      <p:sp>
        <p:nvSpPr>
          <p:cNvPr id="3135" name="Google Shape;3135;p99"/>
          <p:cNvSpPr txBox="1"/>
          <p:nvPr>
            <p:ph type="title"/>
          </p:nvPr>
        </p:nvSpPr>
        <p:spPr>
          <a:xfrm>
            <a:off x="2355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Wordpress sobre Kubernetes [stateless] </a:t>
            </a:r>
            <a:endParaRPr/>
          </a:p>
          <a:p>
            <a:pPr indent="0" lvl="0" marL="0" rtl="0" algn="l">
              <a:spcBef>
                <a:spcPts val="0"/>
              </a:spcBef>
              <a:spcAft>
                <a:spcPts val="0"/>
              </a:spcAft>
              <a:buNone/>
            </a:pPr>
            <a:r>
              <a:t/>
            </a:r>
            <a:endParaRPr/>
          </a:p>
        </p:txBody>
      </p:sp>
      <p:sp>
        <p:nvSpPr>
          <p:cNvPr id="3136" name="Google Shape;3136;p99"/>
          <p:cNvSpPr/>
          <p:nvPr/>
        </p:nvSpPr>
        <p:spPr>
          <a:xfrm>
            <a:off x="1535261" y="3770125"/>
            <a:ext cx="1122300" cy="19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service</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wp-sitio</a:t>
            </a:r>
            <a:endParaRPr/>
          </a:p>
        </p:txBody>
      </p:sp>
      <p:sp>
        <p:nvSpPr>
          <p:cNvPr id="3137" name="Google Shape;3137;p99"/>
          <p:cNvSpPr/>
          <p:nvPr/>
        </p:nvSpPr>
        <p:spPr>
          <a:xfrm>
            <a:off x="5520386" y="3771346"/>
            <a:ext cx="1122300" cy="198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service</a:t>
            </a:r>
            <a:endParaRPr b="1"/>
          </a:p>
          <a:p>
            <a:pPr indent="0" lvl="0" marL="0" rtl="0" algn="ctr">
              <a:spcBef>
                <a:spcPts val="0"/>
              </a:spcBef>
              <a:spcAft>
                <a:spcPts val="0"/>
              </a:spcAft>
              <a:buNone/>
            </a:pPr>
            <a:r>
              <a:t/>
            </a:r>
            <a:endParaRPr/>
          </a:p>
          <a:p>
            <a:pPr indent="0" lvl="0" marL="0" rtl="0" algn="ctr">
              <a:spcBef>
                <a:spcPts val="0"/>
              </a:spcBef>
              <a:spcAft>
                <a:spcPts val="0"/>
              </a:spcAft>
              <a:buNone/>
            </a:pPr>
            <a:r>
              <a:rPr lang="en"/>
              <a:t>wp-sitio-db</a:t>
            </a:r>
            <a:endParaRPr/>
          </a:p>
        </p:txBody>
      </p:sp>
      <p:cxnSp>
        <p:nvCxnSpPr>
          <p:cNvPr id="3138" name="Google Shape;3138;p99"/>
          <p:cNvCxnSpPr>
            <a:stCxn id="3137" idx="3"/>
            <a:endCxn id="3139" idx="1"/>
          </p:cNvCxnSpPr>
          <p:nvPr/>
        </p:nvCxnSpPr>
        <p:spPr>
          <a:xfrm>
            <a:off x="6642686" y="4763746"/>
            <a:ext cx="672000" cy="9300"/>
          </a:xfrm>
          <a:prstGeom prst="straightConnector1">
            <a:avLst/>
          </a:prstGeom>
          <a:noFill/>
          <a:ln cap="flat" cmpd="sng" w="9525">
            <a:solidFill>
              <a:schemeClr val="dk2"/>
            </a:solidFill>
            <a:prstDash val="solid"/>
            <a:round/>
            <a:headEnd len="med" w="med" type="none"/>
            <a:tailEnd len="med" w="med" type="none"/>
          </a:ln>
        </p:spPr>
      </p:cxnSp>
      <p:sp>
        <p:nvSpPr>
          <p:cNvPr id="3140" name="Google Shape;3140;p99"/>
          <p:cNvSpPr/>
          <p:nvPr/>
        </p:nvSpPr>
        <p:spPr>
          <a:xfrm>
            <a:off x="96750" y="848875"/>
            <a:ext cx="3994596" cy="1360260"/>
          </a:xfrm>
          <a:prstGeom prst="cloud">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navarrow.tele.cloud.um.edu.ar</a:t>
            </a:r>
            <a:endParaRPr/>
          </a:p>
          <a:p>
            <a:pPr indent="0" lvl="0" marL="0" rtl="0" algn="ctr">
              <a:spcBef>
                <a:spcPts val="0"/>
              </a:spcBef>
              <a:spcAft>
                <a:spcPts val="0"/>
              </a:spcAft>
              <a:buNone/>
            </a:pPr>
            <a:r>
              <a:rPr b="1" lang="en"/>
              <a:t>wp-sitio-ingress</a:t>
            </a:r>
            <a:endParaRPr b="1"/>
          </a:p>
          <a:p>
            <a:pPr indent="0" lvl="0" marL="0" rtl="0" algn="ctr">
              <a:spcBef>
                <a:spcPts val="0"/>
              </a:spcBef>
              <a:spcAft>
                <a:spcPts val="0"/>
              </a:spcAft>
              <a:buNone/>
            </a:pPr>
            <a:r>
              <a:t/>
            </a:r>
            <a:endParaRPr/>
          </a:p>
        </p:txBody>
      </p:sp>
      <p:cxnSp>
        <p:nvCxnSpPr>
          <p:cNvPr id="3141" name="Google Shape;3141;p99"/>
          <p:cNvCxnSpPr>
            <a:stCxn id="3142" idx="3"/>
            <a:endCxn id="3137" idx="1"/>
          </p:cNvCxnSpPr>
          <p:nvPr/>
        </p:nvCxnSpPr>
        <p:spPr>
          <a:xfrm>
            <a:off x="4726550" y="4193868"/>
            <a:ext cx="793800" cy="570000"/>
          </a:xfrm>
          <a:prstGeom prst="straightConnector1">
            <a:avLst/>
          </a:prstGeom>
          <a:noFill/>
          <a:ln cap="flat" cmpd="sng" w="9525">
            <a:solidFill>
              <a:schemeClr val="dk2"/>
            </a:solidFill>
            <a:prstDash val="solid"/>
            <a:round/>
            <a:headEnd len="med" w="med" type="none"/>
            <a:tailEnd len="med" w="med" type="none"/>
          </a:ln>
        </p:spPr>
      </p:cxnSp>
      <p:cxnSp>
        <p:nvCxnSpPr>
          <p:cNvPr id="3143" name="Google Shape;3143;p99"/>
          <p:cNvCxnSpPr>
            <a:stCxn id="3144" idx="3"/>
            <a:endCxn id="3137" idx="1"/>
          </p:cNvCxnSpPr>
          <p:nvPr/>
        </p:nvCxnSpPr>
        <p:spPr>
          <a:xfrm flipH="1" rot="10800000">
            <a:off x="4760950" y="4763868"/>
            <a:ext cx="759300" cy="935700"/>
          </a:xfrm>
          <a:prstGeom prst="straightConnector1">
            <a:avLst/>
          </a:prstGeom>
          <a:noFill/>
          <a:ln cap="flat" cmpd="sng" w="9525">
            <a:solidFill>
              <a:schemeClr val="dk2"/>
            </a:solidFill>
            <a:prstDash val="solid"/>
            <a:round/>
            <a:headEnd len="med" w="med" type="none"/>
            <a:tailEnd len="med" w="med" type="none"/>
          </a:ln>
        </p:spPr>
      </p:cxnSp>
      <p:cxnSp>
        <p:nvCxnSpPr>
          <p:cNvPr id="3145" name="Google Shape;3145;p99"/>
          <p:cNvCxnSpPr>
            <a:stCxn id="3136" idx="3"/>
            <a:endCxn id="3142" idx="1"/>
          </p:cNvCxnSpPr>
          <p:nvPr/>
        </p:nvCxnSpPr>
        <p:spPr>
          <a:xfrm flipH="1" rot="10800000">
            <a:off x="2657561" y="4193725"/>
            <a:ext cx="551400" cy="568800"/>
          </a:xfrm>
          <a:prstGeom prst="straightConnector1">
            <a:avLst/>
          </a:prstGeom>
          <a:noFill/>
          <a:ln cap="flat" cmpd="sng" w="9525">
            <a:solidFill>
              <a:schemeClr val="dk2"/>
            </a:solidFill>
            <a:prstDash val="solid"/>
            <a:round/>
            <a:headEnd len="med" w="med" type="none"/>
            <a:tailEnd len="med" w="med" type="none"/>
          </a:ln>
        </p:spPr>
      </p:cxnSp>
      <p:cxnSp>
        <p:nvCxnSpPr>
          <p:cNvPr id="3146" name="Google Shape;3146;p99"/>
          <p:cNvCxnSpPr>
            <a:stCxn id="3136" idx="3"/>
            <a:endCxn id="3144" idx="1"/>
          </p:cNvCxnSpPr>
          <p:nvPr/>
        </p:nvCxnSpPr>
        <p:spPr>
          <a:xfrm>
            <a:off x="2657561" y="4762525"/>
            <a:ext cx="585600" cy="936900"/>
          </a:xfrm>
          <a:prstGeom prst="straightConnector1">
            <a:avLst/>
          </a:prstGeom>
          <a:noFill/>
          <a:ln cap="flat" cmpd="sng" w="9525">
            <a:solidFill>
              <a:schemeClr val="dk2"/>
            </a:solidFill>
            <a:prstDash val="solid"/>
            <a:round/>
            <a:headEnd len="med" w="med" type="none"/>
            <a:tailEnd len="med" w="med" type="none"/>
          </a:ln>
        </p:spPr>
      </p:cxnSp>
      <p:sp>
        <p:nvSpPr>
          <p:cNvPr id="3139" name="Google Shape;3139;p99"/>
          <p:cNvSpPr/>
          <p:nvPr/>
        </p:nvSpPr>
        <p:spPr>
          <a:xfrm>
            <a:off x="7314600" y="4197018"/>
            <a:ext cx="1517700" cy="1152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wp-sitio-db-pod</a:t>
            </a:r>
            <a:endParaRPr b="1" sz="1200"/>
          </a:p>
        </p:txBody>
      </p:sp>
      <p:sp>
        <p:nvSpPr>
          <p:cNvPr id="3142" name="Google Shape;3142;p99"/>
          <p:cNvSpPr/>
          <p:nvPr/>
        </p:nvSpPr>
        <p:spPr>
          <a:xfrm>
            <a:off x="3208850" y="3617718"/>
            <a:ext cx="1517700" cy="1152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wp-sitio-pod</a:t>
            </a:r>
            <a:endParaRPr b="1" sz="1200"/>
          </a:p>
        </p:txBody>
      </p:sp>
      <p:sp>
        <p:nvSpPr>
          <p:cNvPr id="3144" name="Google Shape;3144;p99"/>
          <p:cNvSpPr/>
          <p:nvPr/>
        </p:nvSpPr>
        <p:spPr>
          <a:xfrm>
            <a:off x="3243250" y="5123418"/>
            <a:ext cx="1517700" cy="11523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t>wp-sitio-pod</a:t>
            </a:r>
            <a:endParaRPr b="1" sz="1200"/>
          </a:p>
        </p:txBody>
      </p:sp>
      <p:cxnSp>
        <p:nvCxnSpPr>
          <p:cNvPr id="3147" name="Google Shape;3147;p99"/>
          <p:cNvCxnSpPr>
            <a:stCxn id="3140" idx="1"/>
            <a:endCxn id="3136" idx="0"/>
          </p:cNvCxnSpPr>
          <p:nvPr/>
        </p:nvCxnSpPr>
        <p:spPr>
          <a:xfrm flipH="1" rot="-5400000">
            <a:off x="1314048" y="2987687"/>
            <a:ext cx="1562400" cy="2400"/>
          </a:xfrm>
          <a:prstGeom prst="bentConnector3">
            <a:avLst>
              <a:gd fmla="val 50207"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100"/>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Wordpress sobre Kubernetes [stateless] </a:t>
            </a:r>
            <a:endParaRPr/>
          </a:p>
        </p:txBody>
      </p:sp>
      <p:sp>
        <p:nvSpPr>
          <p:cNvPr id="3153" name="Google Shape;3153;p100"/>
          <p:cNvSpPr txBox="1"/>
          <p:nvPr>
            <p:ph idx="1" type="body"/>
          </p:nvPr>
        </p:nvSpPr>
        <p:spPr>
          <a:xfrm>
            <a:off x="141200" y="780975"/>
            <a:ext cx="9002700" cy="5831400"/>
          </a:xfrm>
          <a:prstGeom prst="rect">
            <a:avLst/>
          </a:prstGeom>
        </p:spPr>
        <p:txBody>
          <a:bodyPr anchorCtr="0" anchor="t" bIns="91425" lIns="91425" spcFirstLastPara="1" rIns="91425" wrap="square" tIns="91425">
            <a:noAutofit/>
          </a:bodyPr>
          <a:lstStyle/>
          <a:p>
            <a:pPr indent="0" lvl="0" marL="0" rtl="0" algn="l">
              <a:lnSpc>
                <a:spcPct val="100000"/>
              </a:lnSpc>
              <a:spcBef>
                <a:spcPts val="30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kubectl -n tele get deploy,svc,ingress</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NAME                                 HOSTS                             ADDRESS         PORTS     AGE</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b="1" lang="en" sz="1200">
                <a:solidFill>
                  <a:srgbClr val="24292E"/>
                </a:solidFill>
                <a:latin typeface="Consolas"/>
                <a:ea typeface="Consolas"/>
                <a:cs typeface="Consolas"/>
                <a:sym typeface="Consolas"/>
              </a:rPr>
              <a:t>ingress</a:t>
            </a:r>
            <a:r>
              <a:rPr lang="en" sz="1200">
                <a:solidFill>
                  <a:srgbClr val="24292E"/>
                </a:solidFill>
                <a:latin typeface="Consolas"/>
                <a:ea typeface="Consolas"/>
                <a:cs typeface="Consolas"/>
                <a:sym typeface="Consolas"/>
              </a:rPr>
              <a:t>.extensions/wp-sitio-ing      navarrow.tele.cloud.um.edu.ar     172.16.16.208   80, 443   6m41s</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NAME                      TYPE        CLUSTER-IP      EXTERNAL-IP   PORT(S)    AGE</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b="1" lang="en" sz="1200">
                <a:solidFill>
                  <a:srgbClr val="24292E"/>
                </a:solidFill>
                <a:latin typeface="Consolas"/>
                <a:ea typeface="Consolas"/>
                <a:cs typeface="Consolas"/>
                <a:sym typeface="Consolas"/>
              </a:rPr>
              <a:t>service</a:t>
            </a:r>
            <a:r>
              <a:rPr lang="en" sz="1200">
                <a:solidFill>
                  <a:srgbClr val="24292E"/>
                </a:solidFill>
                <a:latin typeface="Consolas"/>
                <a:ea typeface="Consolas"/>
                <a:cs typeface="Consolas"/>
                <a:sym typeface="Consolas"/>
              </a:rPr>
              <a:t>/wp-sitio          ClusterIP   10.233.31.4     &lt;none&gt;        80/TCP     6m43s</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b="1" lang="en" sz="1200">
                <a:solidFill>
                  <a:srgbClr val="24292E"/>
                </a:solidFill>
                <a:latin typeface="Consolas"/>
                <a:ea typeface="Consolas"/>
                <a:cs typeface="Consolas"/>
                <a:sym typeface="Consolas"/>
              </a:rPr>
              <a:t>service</a:t>
            </a:r>
            <a:r>
              <a:rPr lang="en" sz="1200">
                <a:solidFill>
                  <a:srgbClr val="24292E"/>
                </a:solidFill>
                <a:latin typeface="Consolas"/>
                <a:ea typeface="Consolas"/>
                <a:cs typeface="Consolas"/>
                <a:sym typeface="Consolas"/>
              </a:rPr>
              <a:t>/wp-sitio-db       ClusterIP   10.233.51.183   &lt;none&gt;        3306/TCP   5m39s</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NAME                                READY   UP-TO-DATE   AVAILABLE   AGE</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b="1" lang="en" sz="1200">
                <a:solidFill>
                  <a:srgbClr val="24292E"/>
                </a:solidFill>
                <a:latin typeface="Consolas"/>
                <a:ea typeface="Consolas"/>
                <a:cs typeface="Consolas"/>
                <a:sym typeface="Consolas"/>
              </a:rPr>
              <a:t>deployment</a:t>
            </a:r>
            <a:r>
              <a:rPr lang="en" sz="1200">
                <a:solidFill>
                  <a:srgbClr val="24292E"/>
                </a:solidFill>
                <a:latin typeface="Consolas"/>
                <a:ea typeface="Consolas"/>
                <a:cs typeface="Consolas"/>
                <a:sym typeface="Consolas"/>
              </a:rPr>
              <a:t>.extensions/wp-sitio      2/2     2            2           6m44s</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b="1" lang="en" sz="1200">
                <a:solidFill>
                  <a:srgbClr val="24292E"/>
                </a:solidFill>
                <a:latin typeface="Consolas"/>
                <a:ea typeface="Consolas"/>
                <a:cs typeface="Consolas"/>
                <a:sym typeface="Consolas"/>
              </a:rPr>
              <a:t>deployment</a:t>
            </a:r>
            <a:r>
              <a:rPr lang="en" sz="1200">
                <a:solidFill>
                  <a:srgbClr val="24292E"/>
                </a:solidFill>
                <a:latin typeface="Consolas"/>
                <a:ea typeface="Consolas"/>
                <a:cs typeface="Consolas"/>
                <a:sym typeface="Consolas"/>
              </a:rPr>
              <a:t>.extensions/wp-sitio-db   1/1     1            1           5m38s</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lang="en" sz="1200">
                <a:solidFill>
                  <a:srgbClr val="24292E"/>
                </a:solidFill>
                <a:latin typeface="Consolas"/>
                <a:ea typeface="Consolas"/>
                <a:cs typeface="Consolas"/>
                <a:sym typeface="Consolas"/>
              </a:rPr>
              <a:t>NAME                               READY   STATUS    RESTARTS   AGE</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b="1" lang="en" sz="1200">
                <a:solidFill>
                  <a:srgbClr val="24292E"/>
                </a:solidFill>
                <a:latin typeface="Consolas"/>
                <a:ea typeface="Consolas"/>
                <a:cs typeface="Consolas"/>
                <a:sym typeface="Consolas"/>
              </a:rPr>
              <a:t>pod</a:t>
            </a:r>
            <a:r>
              <a:rPr lang="en" sz="1200">
                <a:solidFill>
                  <a:srgbClr val="24292E"/>
                </a:solidFill>
                <a:latin typeface="Consolas"/>
                <a:ea typeface="Consolas"/>
                <a:cs typeface="Consolas"/>
                <a:sym typeface="Consolas"/>
              </a:rPr>
              <a:t>/wp-sitio-65ddcccdbc-b9wgd      1/1     Running   0          2m28s</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b="1" lang="en" sz="1200">
                <a:solidFill>
                  <a:srgbClr val="24292E"/>
                </a:solidFill>
                <a:latin typeface="Consolas"/>
                <a:ea typeface="Consolas"/>
                <a:cs typeface="Consolas"/>
                <a:sym typeface="Consolas"/>
              </a:rPr>
              <a:t>pod</a:t>
            </a:r>
            <a:r>
              <a:rPr lang="en" sz="1200">
                <a:solidFill>
                  <a:srgbClr val="24292E"/>
                </a:solidFill>
                <a:latin typeface="Consolas"/>
                <a:ea typeface="Consolas"/>
                <a:cs typeface="Consolas"/>
                <a:sym typeface="Consolas"/>
              </a:rPr>
              <a:t>/wp-sitio-65ddcccdbc-hvn6h      1/1     Running   0          6m43s</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rPr b="1" lang="en" sz="1200">
                <a:solidFill>
                  <a:srgbClr val="24292E"/>
                </a:solidFill>
                <a:latin typeface="Consolas"/>
                <a:ea typeface="Consolas"/>
                <a:cs typeface="Consolas"/>
                <a:sym typeface="Consolas"/>
              </a:rPr>
              <a:t>pod</a:t>
            </a:r>
            <a:r>
              <a:rPr lang="en" sz="1200">
                <a:solidFill>
                  <a:srgbClr val="24292E"/>
                </a:solidFill>
                <a:latin typeface="Consolas"/>
                <a:ea typeface="Consolas"/>
                <a:cs typeface="Consolas"/>
                <a:sym typeface="Consolas"/>
              </a:rPr>
              <a:t>/wp-sitio-db-7586549f8c-zbtvh   1/1     Running   0          5m38s</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0"/>
              </a:spcAft>
              <a:buClr>
                <a:schemeClr val="dk1"/>
              </a:buClr>
              <a:buSzPts val="1100"/>
              <a:buFont typeface="Arial"/>
              <a:buNone/>
            </a:pPr>
            <a:r>
              <a:t/>
            </a:r>
            <a:endParaRPr sz="1200">
              <a:solidFill>
                <a:srgbClr val="24292E"/>
              </a:solidFill>
              <a:latin typeface="Consolas"/>
              <a:ea typeface="Consolas"/>
              <a:cs typeface="Consolas"/>
              <a:sym typeface="Consolas"/>
            </a:endParaRPr>
          </a:p>
          <a:p>
            <a:pPr indent="0" lvl="0" marL="0" rtl="0" algn="l">
              <a:lnSpc>
                <a:spcPct val="100000"/>
              </a:lnSpc>
              <a:spcBef>
                <a:spcPts val="1100"/>
              </a:spcBef>
              <a:spcAft>
                <a:spcPts val="1100"/>
              </a:spcAft>
              <a:buNone/>
            </a:pPr>
            <a:r>
              <a:t/>
            </a:r>
            <a:endParaRPr sz="1200">
              <a:solidFill>
                <a:srgbClr val="24292E"/>
              </a:solidFill>
              <a:latin typeface="Consolas"/>
              <a:ea typeface="Consolas"/>
              <a:cs typeface="Consolas"/>
              <a:sym typeface="Consola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7" name="Shape 3157"/>
        <p:cNvGrpSpPr/>
        <p:nvPr/>
      </p:nvGrpSpPr>
      <p:grpSpPr>
        <a:xfrm>
          <a:off x="0" y="0"/>
          <a:ext cx="0" cy="0"/>
          <a:chOff x="0" y="0"/>
          <a:chExt cx="0" cy="0"/>
        </a:xfrm>
      </p:grpSpPr>
      <p:sp>
        <p:nvSpPr>
          <p:cNvPr id="3158" name="Google Shape;3158;p101"/>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Wordpress sobre Kubernetes [yaml’s] </a:t>
            </a:r>
            <a:endParaRPr/>
          </a:p>
        </p:txBody>
      </p:sp>
      <p:sp>
        <p:nvSpPr>
          <p:cNvPr id="3159" name="Google Shape;3159;p101"/>
          <p:cNvSpPr txBox="1"/>
          <p:nvPr>
            <p:ph idx="1" type="body"/>
          </p:nvPr>
        </p:nvSpPr>
        <p:spPr>
          <a:xfrm>
            <a:off x="5338025" y="3465000"/>
            <a:ext cx="1934100" cy="2416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apiVersion: v1</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b="1" lang="en" sz="900">
                <a:solidFill>
                  <a:srgbClr val="24292E"/>
                </a:solidFill>
                <a:latin typeface="Consolas"/>
                <a:ea typeface="Consolas"/>
                <a:cs typeface="Consolas"/>
                <a:sym typeface="Consolas"/>
              </a:rPr>
              <a:t>kind: Service</a:t>
            </a:r>
            <a:endParaRPr b="1"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metadata:</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b="1" lang="en" sz="900">
                <a:solidFill>
                  <a:srgbClr val="24292E"/>
                </a:solidFill>
                <a:latin typeface="Consolas"/>
                <a:ea typeface="Consolas"/>
                <a:cs typeface="Consolas"/>
                <a:sym typeface="Consolas"/>
              </a:rPr>
              <a:t>  name: wp-sitio-db</a:t>
            </a:r>
            <a:endParaRPr b="1"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  labels:</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    run: wp-sitio-db</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spec:</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  ports:</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  - port: 3306</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    name: wp-sitio-db</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  selector:</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rPr lang="en" sz="900">
                <a:solidFill>
                  <a:srgbClr val="24292E"/>
                </a:solidFill>
                <a:latin typeface="Consolas"/>
                <a:ea typeface="Consolas"/>
                <a:cs typeface="Consolas"/>
                <a:sym typeface="Consolas"/>
              </a:rPr>
              <a:t>    run: wp-sitio-db</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sz="900">
              <a:solidFill>
                <a:srgbClr val="24292E"/>
              </a:solidFill>
              <a:latin typeface="Consolas"/>
              <a:ea typeface="Consolas"/>
              <a:cs typeface="Consolas"/>
              <a:sym typeface="Consolas"/>
            </a:endParaRPr>
          </a:p>
          <a:p>
            <a:pPr indent="0" lvl="0" marL="0" rtl="0" algn="l">
              <a:lnSpc>
                <a:spcPct val="100000"/>
              </a:lnSpc>
              <a:spcBef>
                <a:spcPts val="0"/>
              </a:spcBef>
              <a:spcAft>
                <a:spcPts val="0"/>
              </a:spcAft>
              <a:buNone/>
            </a:pPr>
            <a:r>
              <a:t/>
            </a:r>
            <a:endParaRPr sz="900">
              <a:solidFill>
                <a:srgbClr val="24292E"/>
              </a:solidFill>
              <a:latin typeface="Consolas"/>
              <a:ea typeface="Consolas"/>
              <a:cs typeface="Consolas"/>
              <a:sym typeface="Consolas"/>
            </a:endParaRPr>
          </a:p>
        </p:txBody>
      </p:sp>
      <p:sp>
        <p:nvSpPr>
          <p:cNvPr id="3160" name="Google Shape;3160;p101"/>
          <p:cNvSpPr txBox="1"/>
          <p:nvPr/>
        </p:nvSpPr>
        <p:spPr>
          <a:xfrm>
            <a:off x="6315450" y="628575"/>
            <a:ext cx="3000000" cy="55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24292E"/>
                </a:solidFill>
                <a:latin typeface="Consolas"/>
                <a:ea typeface="Consolas"/>
                <a:cs typeface="Consolas"/>
                <a:sym typeface="Consolas"/>
              </a:rPr>
              <a:t>apiVersion: apps/v1</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b="1" lang="en" sz="900">
                <a:solidFill>
                  <a:srgbClr val="24292E"/>
                </a:solidFill>
                <a:latin typeface="Consolas"/>
                <a:ea typeface="Consolas"/>
                <a:cs typeface="Consolas"/>
                <a:sym typeface="Consolas"/>
              </a:rPr>
              <a:t>kind: Deployment</a:t>
            </a:r>
            <a:endParaRPr b="1"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metadata:</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b="1" lang="en" sz="900">
                <a:solidFill>
                  <a:srgbClr val="24292E"/>
                </a:solidFill>
                <a:latin typeface="Consolas"/>
                <a:ea typeface="Consolas"/>
                <a:cs typeface="Consolas"/>
                <a:sym typeface="Consolas"/>
              </a:rPr>
              <a:t>  name: wp-sitio-db</a:t>
            </a:r>
            <a:endParaRPr b="1"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labels:</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run: wp-sitio-db</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spec:</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replicas: 1</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selector:</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matchLabels:</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run: wp-sitio-db</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template:</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metadata:</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labels:</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run: wp-sitio-db</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spec:</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restartPolicy: Always</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containers:</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 name: wp-sitio-db</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b="1" lang="en" sz="900">
                <a:solidFill>
                  <a:srgbClr val="24292E"/>
                </a:solidFill>
                <a:latin typeface="Consolas"/>
                <a:ea typeface="Consolas"/>
                <a:cs typeface="Consolas"/>
                <a:sym typeface="Consolas"/>
              </a:rPr>
              <a:t>          image: mysql:5.7</a:t>
            </a:r>
            <a:endParaRPr b="1"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imagePullPolicy: Always</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env:</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 name: MYSQL_ROOT_PASSWORD</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valueFrom:</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secretKeyRef:</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name: wp-sitio-db-sec</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key: MYSQL_ROOT_PASSWORD</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 name: MYSQL_DATABASE</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valueFrom:</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secretKeyRef:</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name: wp-sitio-db-sec</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key: MYSQL_DATABASE</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ports:</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 name: db-mysql</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containerPort: 3306</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volumes:</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 name: secret-volume</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secret:</a:t>
            </a:r>
            <a:endParaRPr sz="900">
              <a:solidFill>
                <a:srgbClr val="24292E"/>
              </a:solidFill>
              <a:latin typeface="Consolas"/>
              <a:ea typeface="Consolas"/>
              <a:cs typeface="Consolas"/>
              <a:sym typeface="Consolas"/>
            </a:endParaRPr>
          </a:p>
          <a:p>
            <a:pPr indent="0" lvl="0" marL="0" rtl="0" algn="l">
              <a:spcBef>
                <a:spcPts val="0"/>
              </a:spcBef>
              <a:spcAft>
                <a:spcPts val="0"/>
              </a:spcAft>
              <a:buNone/>
            </a:pPr>
            <a:r>
              <a:rPr lang="en" sz="900">
                <a:solidFill>
                  <a:srgbClr val="24292E"/>
                </a:solidFill>
                <a:latin typeface="Consolas"/>
                <a:ea typeface="Consolas"/>
                <a:cs typeface="Consolas"/>
                <a:sym typeface="Consolas"/>
              </a:rPr>
              <a:t>            secretName: wp-sitio-db-sec</a:t>
            </a:r>
            <a:endParaRPr/>
          </a:p>
        </p:txBody>
      </p:sp>
      <p:sp>
        <p:nvSpPr>
          <p:cNvPr id="3161" name="Google Shape;3161;p101"/>
          <p:cNvSpPr txBox="1"/>
          <p:nvPr/>
        </p:nvSpPr>
        <p:spPr>
          <a:xfrm>
            <a:off x="2953725" y="606025"/>
            <a:ext cx="3000000" cy="55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rgbClr val="24292E"/>
                </a:solidFill>
                <a:latin typeface="Consolas"/>
                <a:ea typeface="Consolas"/>
                <a:cs typeface="Consolas"/>
                <a:sym typeface="Consolas"/>
              </a:rPr>
              <a:t>apiVersion: apps/v1</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b="1" lang="en" sz="800">
                <a:solidFill>
                  <a:srgbClr val="24292E"/>
                </a:solidFill>
                <a:latin typeface="Consolas"/>
                <a:ea typeface="Consolas"/>
                <a:cs typeface="Consolas"/>
                <a:sym typeface="Consolas"/>
              </a:rPr>
              <a:t>kind: Deployment</a:t>
            </a:r>
            <a:endParaRPr b="1"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metadata:</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b="1" lang="en" sz="800">
                <a:solidFill>
                  <a:srgbClr val="24292E"/>
                </a:solidFill>
                <a:latin typeface="Consolas"/>
                <a:ea typeface="Consolas"/>
                <a:cs typeface="Consolas"/>
                <a:sym typeface="Consolas"/>
              </a:rPr>
              <a:t>  name: wp-sitio</a:t>
            </a:r>
            <a:endParaRPr b="1"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labels:</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run: wp-sitio</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spec:</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replicas: 1</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selector:</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matchLabels:</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run: wp-sitio</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template:</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metadata:</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labels:</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run: wp-sitio</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spec:</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restartPolicy: Always</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containers:</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 name: wp-sitio</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b="1" lang="en" sz="800">
                <a:solidFill>
                  <a:srgbClr val="24292E"/>
                </a:solidFill>
                <a:latin typeface="Consolas"/>
                <a:ea typeface="Consolas"/>
                <a:cs typeface="Consolas"/>
                <a:sym typeface="Consolas"/>
              </a:rPr>
              <a:t>          image: wordpress</a:t>
            </a:r>
            <a:endParaRPr b="1"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imagePullPolicy: Always</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env:</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 name: WORDPRESS_DB_HOST</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valueFrom:</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secretKeyRef:</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name: wp-sitio-sec</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key: WORDPRESS_DB_HOST</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 name: WORDPRESS_DB_USER</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valueFrom:</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secretKeyRef:</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name: wp-sitio-sec</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key: WORDPRESS_DB_USER</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 name: WORDPRESS_DB_PASSWORD</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valueFrom:</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secretKeyRef:</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name: wp-sitio-sec</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key: WORDPRESS_DB_PASSWORD</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 name: WORDPRESS_DB_NAME</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valueFrom:</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secretKeyRef:</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name: wp-sitio-sec</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key: WORDPRESS_DB_NAME</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ports:</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 name: wp-sitio</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containerPort: 80</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volumes:</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 name: wp-sitio-sec</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secret:</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rPr lang="en" sz="800">
                <a:solidFill>
                  <a:srgbClr val="24292E"/>
                </a:solidFill>
                <a:latin typeface="Consolas"/>
                <a:ea typeface="Consolas"/>
                <a:cs typeface="Consolas"/>
                <a:sym typeface="Consolas"/>
              </a:rPr>
              <a:t>            secretName: wp-sitio-sec</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t/>
            </a:r>
            <a:endParaRPr sz="800">
              <a:solidFill>
                <a:srgbClr val="24292E"/>
              </a:solidFill>
              <a:latin typeface="Consolas"/>
              <a:ea typeface="Consolas"/>
              <a:cs typeface="Consolas"/>
              <a:sym typeface="Consolas"/>
            </a:endParaRPr>
          </a:p>
        </p:txBody>
      </p:sp>
      <p:sp>
        <p:nvSpPr>
          <p:cNvPr id="3162" name="Google Shape;3162;p101"/>
          <p:cNvSpPr txBox="1"/>
          <p:nvPr/>
        </p:nvSpPr>
        <p:spPr>
          <a:xfrm>
            <a:off x="630925" y="3531450"/>
            <a:ext cx="3000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apiVersion: v1</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b="1" lang="en" sz="800">
                <a:solidFill>
                  <a:srgbClr val="24292E"/>
                </a:solidFill>
                <a:latin typeface="Consolas"/>
                <a:ea typeface="Consolas"/>
                <a:cs typeface="Consolas"/>
                <a:sym typeface="Consolas"/>
              </a:rPr>
              <a:t>kind: Service</a:t>
            </a:r>
            <a:endParaRPr b="1"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metadata:</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b="1" lang="en" sz="800">
                <a:solidFill>
                  <a:srgbClr val="24292E"/>
                </a:solidFill>
                <a:latin typeface="Consolas"/>
                <a:ea typeface="Consolas"/>
                <a:cs typeface="Consolas"/>
                <a:sym typeface="Consolas"/>
              </a:rPr>
              <a:t>  name: wp-sitio</a:t>
            </a:r>
            <a:endParaRPr b="1"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labels:</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run: wp-sitio</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spec:</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ports:</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 port: 80</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name: wp-sitio</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selector:</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run: wp-sitio</a:t>
            </a:r>
            <a:endParaRPr/>
          </a:p>
          <a:p>
            <a:pPr indent="0" lvl="0" marL="0" rtl="0" algn="l">
              <a:spcBef>
                <a:spcPts val="0"/>
              </a:spcBef>
              <a:spcAft>
                <a:spcPts val="0"/>
              </a:spcAft>
              <a:buNone/>
            </a:pPr>
            <a:r>
              <a:t/>
            </a:r>
            <a:endParaRPr/>
          </a:p>
        </p:txBody>
      </p:sp>
      <p:sp>
        <p:nvSpPr>
          <p:cNvPr id="3163" name="Google Shape;3163;p101"/>
          <p:cNvSpPr txBox="1"/>
          <p:nvPr/>
        </p:nvSpPr>
        <p:spPr>
          <a:xfrm>
            <a:off x="-38100" y="701050"/>
            <a:ext cx="3189000" cy="3000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apiVersion: extensions/v1beta1</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b="1" lang="en" sz="800">
                <a:solidFill>
                  <a:srgbClr val="24292E"/>
                </a:solidFill>
                <a:latin typeface="Consolas"/>
                <a:ea typeface="Consolas"/>
                <a:cs typeface="Consolas"/>
                <a:sym typeface="Consolas"/>
              </a:rPr>
              <a:t>kind: Ingress</a:t>
            </a:r>
            <a:endParaRPr b="1"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metadata:</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annotations:</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cert-manager.io/cluster-issuer: letsencrypt-prod</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nginx.ingress.kubernetes.io/rewrite-target: /</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b="1" lang="en" sz="800">
                <a:solidFill>
                  <a:srgbClr val="24292E"/>
                </a:solidFill>
                <a:latin typeface="Consolas"/>
                <a:ea typeface="Consolas"/>
                <a:cs typeface="Consolas"/>
                <a:sym typeface="Consolas"/>
              </a:rPr>
              <a:t>  name: wp-sitio-ing</a:t>
            </a:r>
            <a:endParaRPr b="1"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spec:</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rules:</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 host: navarrow.tele.cloud.um.edu.ar</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http:</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paths:</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 backend:</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serviceName: wp-sitio</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servicePort: 80</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tls:</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 hosts:</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 navarrow.tele.cloud.um.edu.ar</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800">
                <a:solidFill>
                  <a:srgbClr val="24292E"/>
                </a:solidFill>
                <a:latin typeface="Consolas"/>
                <a:ea typeface="Consolas"/>
                <a:cs typeface="Consolas"/>
                <a:sym typeface="Consolas"/>
              </a:rPr>
              <a:t>      secretName: wp-sitio-tls</a:t>
            </a:r>
            <a:endParaRPr/>
          </a:p>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p102"/>
          <p:cNvSpPr txBox="1"/>
          <p:nvPr>
            <p:ph type="title"/>
          </p:nvPr>
        </p:nvSpPr>
        <p:spPr>
          <a:xfrm>
            <a:off x="311700" y="85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Wordpress sobre Kubernetes </a:t>
            </a:r>
            <a:r>
              <a:rPr lang="en"/>
              <a:t>[yaml’s]</a:t>
            </a:r>
            <a:r>
              <a:rPr lang="en"/>
              <a:t> </a:t>
            </a:r>
            <a:endParaRPr/>
          </a:p>
        </p:txBody>
      </p:sp>
      <p:sp>
        <p:nvSpPr>
          <p:cNvPr id="3169" name="Google Shape;3169;p102"/>
          <p:cNvSpPr txBox="1"/>
          <p:nvPr/>
        </p:nvSpPr>
        <p:spPr>
          <a:xfrm>
            <a:off x="114300" y="701050"/>
            <a:ext cx="8230500" cy="61569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apiVersion: v1</a:t>
            </a:r>
            <a:endParaRPr sz="1300">
              <a:solidFill>
                <a:srgbClr val="24292E"/>
              </a:solidFill>
              <a:latin typeface="Consolas"/>
              <a:ea typeface="Consolas"/>
              <a:cs typeface="Consolas"/>
              <a:sym typeface="Consolas"/>
            </a:endParaRPr>
          </a:p>
          <a:p>
            <a:pPr indent="0" lvl="0" marL="0" rtl="0" algn="l">
              <a:spcBef>
                <a:spcPts val="0"/>
              </a:spcBef>
              <a:spcAft>
                <a:spcPts val="0"/>
              </a:spcAft>
              <a:buNone/>
            </a:pPr>
            <a:r>
              <a:rPr b="1" lang="en" sz="1300">
                <a:solidFill>
                  <a:srgbClr val="24292E"/>
                </a:solidFill>
                <a:latin typeface="Consolas"/>
                <a:ea typeface="Consolas"/>
                <a:cs typeface="Consolas"/>
                <a:sym typeface="Consolas"/>
              </a:rPr>
              <a:t>kind: Secret</a:t>
            </a:r>
            <a:endParaRPr b="1"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data:</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  WORDPRESS_DB_HOST: d3Atc2l0aW8tZGI=</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  WORDPRESS_DB_NAME: d3Atc2l0aW8=</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  WORDPRESS_DB_PASSWORD: YjBkOWI2MDljOWE5ZDQ2YmEyNzNkYjA4MGU2ZTAwNmY=</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  WORDPRESS_DB_USER: cm9vdA==</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metadata:</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  creationTimestamp: null</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b="1" lang="en" sz="1300">
                <a:solidFill>
                  <a:srgbClr val="24292E"/>
                </a:solidFill>
                <a:latin typeface="Consolas"/>
                <a:ea typeface="Consolas"/>
                <a:cs typeface="Consolas"/>
                <a:sym typeface="Consolas"/>
              </a:rPr>
              <a:t>  name: wp-sitio-sec</a:t>
            </a:r>
            <a:endParaRPr b="1"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apiVersion: v1</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b="1" lang="en" sz="1300">
                <a:solidFill>
                  <a:srgbClr val="24292E"/>
                </a:solidFill>
                <a:latin typeface="Consolas"/>
                <a:ea typeface="Consolas"/>
                <a:cs typeface="Consolas"/>
                <a:sym typeface="Consolas"/>
              </a:rPr>
              <a:t>kind: Secret</a:t>
            </a:r>
            <a:endParaRPr b="1"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data:</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  MYSQL_DATABASE: d3Atc2l0aW8=</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  MYSQL_ROOT_PASSWORD: YjBkOWI2MDljOWE5ZDQ2YmEyNzNkYjA4MGU2ZTAwNmY=</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metadata:</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  creationTimestamp: null</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b="1" lang="en" sz="1300">
                <a:solidFill>
                  <a:srgbClr val="24292E"/>
                </a:solidFill>
                <a:latin typeface="Consolas"/>
                <a:ea typeface="Consolas"/>
                <a:cs typeface="Consolas"/>
                <a:sym typeface="Consolas"/>
              </a:rPr>
              <a:t>  name: wp-sitio-db-sec</a:t>
            </a:r>
            <a:endParaRPr b="1"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rPr lang="en" sz="1300">
                <a:solidFill>
                  <a:srgbClr val="24292E"/>
                </a:solidFill>
                <a:latin typeface="Consolas"/>
                <a:ea typeface="Consolas"/>
                <a:cs typeface="Consolas"/>
                <a:sym typeface="Consolas"/>
              </a:rPr>
              <a:t>  namespace: tele</a:t>
            </a:r>
            <a:endParaRPr sz="13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Clr>
                <a:schemeClr val="dk1"/>
              </a:buClr>
              <a:buSzPts val="1100"/>
              <a:buFont typeface="Arial"/>
              <a:buNone/>
            </a:pPr>
            <a:r>
              <a:t/>
            </a:r>
            <a:endParaRPr sz="800">
              <a:solidFill>
                <a:srgbClr val="24292E"/>
              </a:solidFill>
              <a:latin typeface="Consolas"/>
              <a:ea typeface="Consolas"/>
              <a:cs typeface="Consolas"/>
              <a:sym typeface="Consolas"/>
            </a:endParaRPr>
          </a:p>
          <a:p>
            <a:pPr indent="0" lvl="0" marL="0" marR="0" rtl="0" algn="l">
              <a:lnSpc>
                <a:spcPct val="100000"/>
              </a:lnSpc>
              <a:spcBef>
                <a:spcPts val="0"/>
              </a:spcBef>
              <a:spcAft>
                <a:spcPts val="0"/>
              </a:spcAft>
              <a:buNone/>
            </a:pPr>
            <a:r>
              <a:t/>
            </a:r>
            <a:endParaRPr sz="800">
              <a:solidFill>
                <a:srgbClr val="24292E"/>
              </a:solidFill>
              <a:latin typeface="Consolas"/>
              <a:ea typeface="Consolas"/>
              <a:cs typeface="Consolas"/>
              <a:sym typeface="Consolas"/>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2"/>
          <p:cNvSpPr/>
          <p:nvPr/>
        </p:nvSpPr>
        <p:spPr>
          <a:xfrm>
            <a:off x="2100521" y="1277932"/>
            <a:ext cx="1500300" cy="1163400"/>
          </a:xfrm>
          <a:prstGeom prst="cloudCallout">
            <a:avLst>
              <a:gd fmla="val -20833" name="adj1"/>
              <a:gd fmla="val 62500"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000"/>
              <a:t>angularJS NodeJS mongoDB</a:t>
            </a:r>
            <a:endParaRPr sz="1000"/>
          </a:p>
          <a:p>
            <a:pPr indent="0" lvl="0" marL="0" rtl="0" algn="l">
              <a:spcBef>
                <a:spcPts val="0"/>
              </a:spcBef>
              <a:spcAft>
                <a:spcPts val="0"/>
              </a:spcAft>
              <a:buNone/>
            </a:pPr>
            <a:r>
              <a:rPr lang="en" sz="1000"/>
              <a:t>Linux</a:t>
            </a:r>
            <a:endParaRPr sz="1000"/>
          </a:p>
        </p:txBody>
      </p:sp>
      <p:sp>
        <p:nvSpPr>
          <p:cNvPr id="246" name="Google Shape;246;p22"/>
          <p:cNvSpPr/>
          <p:nvPr/>
        </p:nvSpPr>
        <p:spPr>
          <a:xfrm flipH="1">
            <a:off x="5789775" y="1215725"/>
            <a:ext cx="1500300" cy="1124700"/>
          </a:xfrm>
          <a:prstGeom prst="cloudCallout">
            <a:avLst>
              <a:gd fmla="val -26987" name="adj1"/>
              <a:gd fmla="val 64841" name="adj2"/>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p>
          <a:p>
            <a:pPr indent="0" lvl="0" marL="0" rtl="0" algn="l">
              <a:spcBef>
                <a:spcPts val="0"/>
              </a:spcBef>
              <a:spcAft>
                <a:spcPts val="0"/>
              </a:spcAft>
              <a:buNone/>
            </a:pPr>
            <a:r>
              <a:rPr lang="en" sz="1000"/>
              <a:t>python</a:t>
            </a:r>
            <a:br>
              <a:rPr lang="en" sz="1000"/>
            </a:br>
            <a:r>
              <a:rPr lang="en" sz="1000"/>
              <a:t>C C++ C#</a:t>
            </a:r>
            <a:endParaRPr sz="1000"/>
          </a:p>
          <a:p>
            <a:pPr indent="0" lvl="0" marL="0" rtl="0" algn="l">
              <a:spcBef>
                <a:spcPts val="0"/>
              </a:spcBef>
              <a:spcAft>
                <a:spcPts val="0"/>
              </a:spcAft>
              <a:buNone/>
            </a:pPr>
            <a:r>
              <a:rPr lang="en" sz="1000"/>
              <a:t>java</a:t>
            </a:r>
            <a:br>
              <a:rPr lang="en" sz="800"/>
            </a:br>
            <a:endParaRPr sz="800"/>
          </a:p>
        </p:txBody>
      </p:sp>
      <p:grpSp>
        <p:nvGrpSpPr>
          <p:cNvPr id="247" name="Google Shape;247;p22"/>
          <p:cNvGrpSpPr/>
          <p:nvPr/>
        </p:nvGrpSpPr>
        <p:grpSpPr>
          <a:xfrm>
            <a:off x="1177751" y="2437013"/>
            <a:ext cx="1522642" cy="2968914"/>
            <a:chOff x="595950" y="1277375"/>
            <a:chExt cx="1038000" cy="1925366"/>
          </a:xfrm>
        </p:grpSpPr>
        <p:cxnSp>
          <p:nvCxnSpPr>
            <p:cNvPr id="248" name="Google Shape;248;p22"/>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249" name="Google Shape;249;p22"/>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250" name="Google Shape;250;p22"/>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51" name="Google Shape;251;p22"/>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252" name="Google Shape;252;p22"/>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254" name="Google Shape;254;p22"/>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6" name="Google Shape;256;p22"/>
            <p:cNvGrpSpPr/>
            <p:nvPr/>
          </p:nvGrpSpPr>
          <p:grpSpPr>
            <a:xfrm>
              <a:off x="913049" y="1590975"/>
              <a:ext cx="387400" cy="119400"/>
              <a:chOff x="210625" y="1525375"/>
              <a:chExt cx="387400" cy="119400"/>
            </a:xfrm>
          </p:grpSpPr>
          <p:sp>
            <p:nvSpPr>
              <p:cNvPr id="257" name="Google Shape;257;p22"/>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 name="Google Shape;259;p22"/>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260" name="Google Shape;260;p22"/>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261" name="Google Shape;261;p22"/>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
        <p:nvSpPr>
          <p:cNvPr id="262" name="Google Shape;262;p22"/>
          <p:cNvSpPr/>
          <p:nvPr/>
        </p:nvSpPr>
        <p:spPr>
          <a:xfrm>
            <a:off x="3743616" y="2424694"/>
            <a:ext cx="2311500" cy="2574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3914059" y="2709286"/>
            <a:ext cx="629700" cy="533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VM1</a:t>
            </a:r>
            <a:endParaRPr sz="900"/>
          </a:p>
        </p:txBody>
      </p:sp>
      <p:sp>
        <p:nvSpPr>
          <p:cNvPr id="264" name="Google Shape;264;p22"/>
          <p:cNvSpPr/>
          <p:nvPr/>
        </p:nvSpPr>
        <p:spPr>
          <a:xfrm>
            <a:off x="3914059" y="3383482"/>
            <a:ext cx="629700" cy="533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VM2</a:t>
            </a:r>
            <a:endParaRPr sz="900"/>
          </a:p>
        </p:txBody>
      </p:sp>
      <p:sp>
        <p:nvSpPr>
          <p:cNvPr id="265" name="Google Shape;265;p22"/>
          <p:cNvSpPr/>
          <p:nvPr/>
        </p:nvSpPr>
        <p:spPr>
          <a:xfrm>
            <a:off x="3914059" y="4057679"/>
            <a:ext cx="629700" cy="533400"/>
          </a:xfrm>
          <a:prstGeom prst="rect">
            <a:avLst/>
          </a:pr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VM3</a:t>
            </a:r>
            <a:endParaRPr sz="900"/>
          </a:p>
        </p:txBody>
      </p:sp>
      <p:cxnSp>
        <p:nvCxnSpPr>
          <p:cNvPr id="266" name="Google Shape;266;p22"/>
          <p:cNvCxnSpPr/>
          <p:nvPr/>
        </p:nvCxnSpPr>
        <p:spPr>
          <a:xfrm>
            <a:off x="4770141" y="2670790"/>
            <a:ext cx="16800" cy="1957800"/>
          </a:xfrm>
          <a:prstGeom prst="straightConnector1">
            <a:avLst/>
          </a:prstGeom>
          <a:noFill/>
          <a:ln cap="flat" cmpd="sng" w="38100">
            <a:solidFill>
              <a:schemeClr val="accent1"/>
            </a:solidFill>
            <a:prstDash val="solid"/>
            <a:round/>
            <a:headEnd len="med" w="med" type="none"/>
            <a:tailEnd len="med" w="med" type="none"/>
          </a:ln>
        </p:spPr>
      </p:cxnSp>
      <p:cxnSp>
        <p:nvCxnSpPr>
          <p:cNvPr id="267" name="Google Shape;267;p22"/>
          <p:cNvCxnSpPr>
            <a:stCxn id="263" idx="3"/>
          </p:cNvCxnSpPr>
          <p:nvPr/>
        </p:nvCxnSpPr>
        <p:spPr>
          <a:xfrm>
            <a:off x="4543759" y="2975986"/>
            <a:ext cx="0" cy="0"/>
          </a:xfrm>
          <a:prstGeom prst="straightConnector1">
            <a:avLst/>
          </a:prstGeom>
          <a:noFill/>
          <a:ln cap="flat" cmpd="sng" w="9525">
            <a:solidFill>
              <a:schemeClr val="dk2"/>
            </a:solidFill>
            <a:prstDash val="solid"/>
            <a:round/>
            <a:headEnd len="med" w="med" type="none"/>
            <a:tailEnd len="med" w="med" type="none"/>
          </a:ln>
        </p:spPr>
      </p:cxnSp>
      <p:cxnSp>
        <p:nvCxnSpPr>
          <p:cNvPr id="268" name="Google Shape;268;p22"/>
          <p:cNvCxnSpPr>
            <a:stCxn id="263" idx="3"/>
          </p:cNvCxnSpPr>
          <p:nvPr/>
        </p:nvCxnSpPr>
        <p:spPr>
          <a:xfrm>
            <a:off x="4543759" y="2975986"/>
            <a:ext cx="231300" cy="5400"/>
          </a:xfrm>
          <a:prstGeom prst="straightConnector1">
            <a:avLst/>
          </a:prstGeom>
          <a:noFill/>
          <a:ln cap="flat" cmpd="sng" w="9525">
            <a:solidFill>
              <a:schemeClr val="accent1"/>
            </a:solidFill>
            <a:prstDash val="solid"/>
            <a:round/>
            <a:headEnd len="med" w="med" type="none"/>
            <a:tailEnd len="med" w="med" type="none"/>
          </a:ln>
        </p:spPr>
      </p:cxnSp>
      <p:cxnSp>
        <p:nvCxnSpPr>
          <p:cNvPr id="269" name="Google Shape;269;p22"/>
          <p:cNvCxnSpPr/>
          <p:nvPr/>
        </p:nvCxnSpPr>
        <p:spPr>
          <a:xfrm>
            <a:off x="4543177" y="3647574"/>
            <a:ext cx="231300" cy="5400"/>
          </a:xfrm>
          <a:prstGeom prst="straightConnector1">
            <a:avLst/>
          </a:prstGeom>
          <a:noFill/>
          <a:ln cap="flat" cmpd="sng" w="9525">
            <a:solidFill>
              <a:schemeClr val="accent1"/>
            </a:solidFill>
            <a:prstDash val="solid"/>
            <a:round/>
            <a:headEnd len="med" w="med" type="none"/>
            <a:tailEnd len="med" w="med" type="none"/>
          </a:ln>
        </p:spPr>
      </p:cxnSp>
      <p:cxnSp>
        <p:nvCxnSpPr>
          <p:cNvPr id="270" name="Google Shape;270;p22"/>
          <p:cNvCxnSpPr/>
          <p:nvPr/>
        </p:nvCxnSpPr>
        <p:spPr>
          <a:xfrm>
            <a:off x="4543177" y="4319236"/>
            <a:ext cx="231300" cy="5400"/>
          </a:xfrm>
          <a:prstGeom prst="straightConnector1">
            <a:avLst/>
          </a:prstGeom>
          <a:noFill/>
          <a:ln cap="flat" cmpd="sng" w="9525">
            <a:solidFill>
              <a:schemeClr val="accent1"/>
            </a:solidFill>
            <a:prstDash val="solid"/>
            <a:round/>
            <a:headEnd len="med" w="med" type="none"/>
            <a:tailEnd len="med" w="med" type="none"/>
          </a:ln>
        </p:spPr>
      </p:cxnSp>
      <p:cxnSp>
        <p:nvCxnSpPr>
          <p:cNvPr id="271" name="Google Shape;271;p22"/>
          <p:cNvCxnSpPr/>
          <p:nvPr/>
        </p:nvCxnSpPr>
        <p:spPr>
          <a:xfrm flipH="1" rot="10800000">
            <a:off x="3333032" y="5406677"/>
            <a:ext cx="3133200" cy="14100"/>
          </a:xfrm>
          <a:prstGeom prst="straightConnector1">
            <a:avLst/>
          </a:prstGeom>
          <a:noFill/>
          <a:ln cap="flat" cmpd="sng" w="76200">
            <a:solidFill>
              <a:schemeClr val="dk2"/>
            </a:solidFill>
            <a:prstDash val="solid"/>
            <a:round/>
            <a:headEnd len="med" w="med" type="none"/>
            <a:tailEnd len="med" w="med" type="none"/>
          </a:ln>
        </p:spPr>
      </p:cxnSp>
      <p:cxnSp>
        <p:nvCxnSpPr>
          <p:cNvPr id="272" name="Google Shape;272;p22"/>
          <p:cNvCxnSpPr>
            <a:stCxn id="262" idx="2"/>
          </p:cNvCxnSpPr>
          <p:nvPr/>
        </p:nvCxnSpPr>
        <p:spPr>
          <a:xfrm flipH="1">
            <a:off x="4895766" y="4999294"/>
            <a:ext cx="3600" cy="440400"/>
          </a:xfrm>
          <a:prstGeom prst="straightConnector1">
            <a:avLst/>
          </a:prstGeom>
          <a:noFill/>
          <a:ln cap="flat" cmpd="sng" w="28575">
            <a:solidFill>
              <a:schemeClr val="dk2"/>
            </a:solidFill>
            <a:prstDash val="solid"/>
            <a:round/>
            <a:headEnd len="med" w="med" type="none"/>
            <a:tailEnd len="med" w="med" type="none"/>
          </a:ln>
        </p:spPr>
      </p:cxnSp>
      <p:cxnSp>
        <p:nvCxnSpPr>
          <p:cNvPr id="273" name="Google Shape;273;p22"/>
          <p:cNvCxnSpPr/>
          <p:nvPr/>
        </p:nvCxnSpPr>
        <p:spPr>
          <a:xfrm>
            <a:off x="5256791" y="2976001"/>
            <a:ext cx="0" cy="0"/>
          </a:xfrm>
          <a:prstGeom prst="straightConnector1">
            <a:avLst/>
          </a:prstGeom>
          <a:noFill/>
          <a:ln cap="flat" cmpd="sng" w="9525">
            <a:solidFill>
              <a:schemeClr val="dk2"/>
            </a:solidFill>
            <a:prstDash val="solid"/>
            <a:round/>
            <a:headEnd len="med" w="med" type="none"/>
            <a:tailEnd len="med" w="med" type="none"/>
          </a:ln>
        </p:spPr>
      </p:cxnSp>
      <p:grpSp>
        <p:nvGrpSpPr>
          <p:cNvPr id="274" name="Google Shape;274;p22"/>
          <p:cNvGrpSpPr/>
          <p:nvPr/>
        </p:nvGrpSpPr>
        <p:grpSpPr>
          <a:xfrm>
            <a:off x="6748643" y="2340254"/>
            <a:ext cx="1522642" cy="3065670"/>
            <a:chOff x="3618288" y="1252942"/>
            <a:chExt cx="1038000" cy="1988113"/>
          </a:xfrm>
        </p:grpSpPr>
        <p:cxnSp>
          <p:nvCxnSpPr>
            <p:cNvPr id="275" name="Google Shape;275;p22"/>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276" name="Google Shape;276;p22"/>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277" name="Google Shape;277;p22"/>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278" name="Google Shape;278;p22"/>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279" name="Google Shape;279;p22"/>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280" name="Google Shape;280;p22"/>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281" name="Google Shape;281;p22"/>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282" name="Google Shape;282;p22"/>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4" name="Google Shape;284;p22"/>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nvGrpSpPr>
          <p:cNvPr id="285" name="Google Shape;285;p22"/>
          <p:cNvGrpSpPr/>
          <p:nvPr/>
        </p:nvGrpSpPr>
        <p:grpSpPr>
          <a:xfrm>
            <a:off x="2981713" y="2670800"/>
            <a:ext cx="501737" cy="503700"/>
            <a:chOff x="2981713" y="2670800"/>
            <a:chExt cx="501737" cy="503700"/>
          </a:xfrm>
        </p:grpSpPr>
        <p:sp>
          <p:nvSpPr>
            <p:cNvPr id="286" name="Google Shape;286;p22"/>
            <p:cNvSpPr/>
            <p:nvPr/>
          </p:nvSpPr>
          <p:spPr>
            <a:xfrm>
              <a:off x="2981713" y="2670800"/>
              <a:ext cx="480600" cy="503700"/>
            </a:xfrm>
            <a:prstGeom prst="donut">
              <a:avLst>
                <a:gd fmla="val 37114" name="adj"/>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87" name="Google Shape;287;p22"/>
            <p:cNvSpPr/>
            <p:nvPr/>
          </p:nvSpPr>
          <p:spPr>
            <a:xfrm>
              <a:off x="3002850" y="2670800"/>
              <a:ext cx="480600" cy="503700"/>
            </a:xfrm>
            <a:prstGeom prst="blockArc">
              <a:avLst>
                <a:gd fmla="val 12531763" name="adj1"/>
                <a:gd fmla="val 14297895" name="adj2"/>
                <a:gd fmla="val 2679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3" name="Shape 3173"/>
        <p:cNvGrpSpPr/>
        <p:nvPr/>
      </p:nvGrpSpPr>
      <p:grpSpPr>
        <a:xfrm>
          <a:off x="0" y="0"/>
          <a:ext cx="0" cy="0"/>
          <a:chOff x="0" y="0"/>
          <a:chExt cx="0" cy="0"/>
        </a:xfrm>
      </p:grpSpPr>
      <p:sp>
        <p:nvSpPr>
          <p:cNvPr id="3174" name="Google Shape;3174;p103"/>
          <p:cNvSpPr txBox="1"/>
          <p:nvPr>
            <p:ph type="title"/>
          </p:nvPr>
        </p:nvSpPr>
        <p:spPr>
          <a:xfrm>
            <a:off x="148750" y="20224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t>Docker</a:t>
            </a:r>
            <a:endParaRPr sz="5200"/>
          </a:p>
          <a:p>
            <a:pPr indent="0" lvl="0" marL="0" rtl="0" algn="l">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8" name="Shape 3178"/>
        <p:cNvGrpSpPr/>
        <p:nvPr/>
      </p:nvGrpSpPr>
      <p:grpSpPr>
        <a:xfrm>
          <a:off x="0" y="0"/>
          <a:ext cx="0" cy="0"/>
          <a:chOff x="0" y="0"/>
          <a:chExt cx="0" cy="0"/>
        </a:xfrm>
      </p:grpSpPr>
      <p:sp>
        <p:nvSpPr>
          <p:cNvPr id="3179" name="Google Shape;3179;p104"/>
          <p:cNvSpPr txBox="1"/>
          <p:nvPr>
            <p:ph type="title"/>
          </p:nvPr>
        </p:nvSpPr>
        <p:spPr>
          <a:xfrm>
            <a:off x="311700" y="212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Conceptos</a:t>
            </a:r>
            <a:endParaRPr/>
          </a:p>
        </p:txBody>
      </p:sp>
      <p:sp>
        <p:nvSpPr>
          <p:cNvPr id="3180" name="Google Shape;3180;p104"/>
          <p:cNvSpPr txBox="1"/>
          <p:nvPr>
            <p:ph idx="1" type="body"/>
          </p:nvPr>
        </p:nvSpPr>
        <p:spPr>
          <a:xfrm>
            <a:off x="311700" y="772675"/>
            <a:ext cx="8520600" cy="2838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solidFill>
                  <a:srgbClr val="33444C"/>
                </a:solidFill>
                <a:highlight>
                  <a:srgbClr val="FFFFFF"/>
                </a:highlight>
              </a:rPr>
              <a:t>Una plataforma para:</a:t>
            </a:r>
            <a:endParaRPr sz="1600">
              <a:solidFill>
                <a:srgbClr val="33444C"/>
              </a:solidFill>
              <a:highlight>
                <a:srgbClr val="FFFFFF"/>
              </a:highlight>
            </a:endParaRPr>
          </a:p>
          <a:p>
            <a:pPr indent="0" lvl="0" marL="0" rtl="0" algn="just">
              <a:spcBef>
                <a:spcPts val="1600"/>
              </a:spcBef>
              <a:spcAft>
                <a:spcPts val="0"/>
              </a:spcAft>
              <a:buNone/>
            </a:pPr>
            <a:r>
              <a:rPr b="1" lang="en" sz="1600">
                <a:solidFill>
                  <a:srgbClr val="33444C"/>
                </a:solidFill>
                <a:highlight>
                  <a:srgbClr val="FFFFFF"/>
                </a:highlight>
              </a:rPr>
              <a:t>  “desarrollar, desplegar y ejecutar aplicaciones con containers”</a:t>
            </a:r>
            <a:endParaRPr b="1" sz="1600">
              <a:solidFill>
                <a:srgbClr val="33444C"/>
              </a:solidFill>
              <a:highlight>
                <a:srgbClr val="FFFFFF"/>
              </a:highlight>
            </a:endParaRPr>
          </a:p>
          <a:p>
            <a:pPr indent="0" lvl="0" marL="0" rtl="0" algn="just">
              <a:spcBef>
                <a:spcPts val="1600"/>
              </a:spcBef>
              <a:spcAft>
                <a:spcPts val="0"/>
              </a:spcAft>
              <a:buNone/>
            </a:pPr>
            <a:r>
              <a:rPr lang="en" sz="1600">
                <a:solidFill>
                  <a:srgbClr val="33444C"/>
                </a:solidFill>
                <a:highlight>
                  <a:srgbClr val="FFFFFF"/>
                </a:highlight>
              </a:rPr>
              <a:t>Una “</a:t>
            </a:r>
            <a:r>
              <a:rPr b="1" lang="en" sz="1600">
                <a:solidFill>
                  <a:srgbClr val="33444C"/>
                </a:solidFill>
                <a:highlight>
                  <a:srgbClr val="FFFFFF"/>
                </a:highlight>
              </a:rPr>
              <a:t>imagen</a:t>
            </a:r>
            <a:r>
              <a:rPr lang="en" sz="1600">
                <a:solidFill>
                  <a:srgbClr val="33444C"/>
                </a:solidFill>
                <a:highlight>
                  <a:srgbClr val="FFFFFF"/>
                </a:highlight>
              </a:rPr>
              <a:t>” es un paquete ejecutable que contiene todo lo necesario para ejecutar una aplicación [código, librerías de ejecución, ambiente y configuración]</a:t>
            </a:r>
            <a:endParaRPr sz="1600">
              <a:solidFill>
                <a:srgbClr val="33444C"/>
              </a:solidFill>
              <a:highlight>
                <a:srgbClr val="FFFFFF"/>
              </a:highlight>
            </a:endParaRPr>
          </a:p>
          <a:p>
            <a:pPr indent="0" lvl="0" marL="0" rtl="0" algn="just">
              <a:spcBef>
                <a:spcPts val="1600"/>
              </a:spcBef>
              <a:spcAft>
                <a:spcPts val="0"/>
              </a:spcAft>
              <a:buClr>
                <a:schemeClr val="dk1"/>
              </a:buClr>
              <a:buSzPts val="1100"/>
              <a:buFont typeface="Arial"/>
              <a:buNone/>
            </a:pPr>
            <a:r>
              <a:rPr lang="en" sz="1600">
                <a:solidFill>
                  <a:srgbClr val="33444C"/>
                </a:solidFill>
                <a:highlight>
                  <a:srgbClr val="FFFFFF"/>
                </a:highlight>
              </a:rPr>
              <a:t>Un “</a:t>
            </a:r>
            <a:r>
              <a:rPr b="1" lang="en" sz="1600">
                <a:solidFill>
                  <a:srgbClr val="33444C"/>
                </a:solidFill>
                <a:highlight>
                  <a:srgbClr val="FFFFFF"/>
                </a:highlight>
              </a:rPr>
              <a:t>container</a:t>
            </a:r>
            <a:r>
              <a:rPr lang="en" sz="1600">
                <a:solidFill>
                  <a:srgbClr val="33444C"/>
                </a:solidFill>
                <a:highlight>
                  <a:srgbClr val="FFFFFF"/>
                </a:highlight>
              </a:rPr>
              <a:t>” es una instancia de ejecución de una imagen.</a:t>
            </a:r>
            <a:endParaRPr sz="1600">
              <a:solidFill>
                <a:srgbClr val="33444C"/>
              </a:solidFill>
              <a:highlight>
                <a:srgbClr val="FFFFFF"/>
              </a:highlight>
            </a:endParaRPr>
          </a:p>
          <a:p>
            <a:pPr indent="0" lvl="0" marL="0" rtl="0" algn="l">
              <a:spcBef>
                <a:spcPts val="1600"/>
              </a:spcBef>
              <a:spcAft>
                <a:spcPts val="1600"/>
              </a:spcAft>
              <a:buNone/>
            </a:pPr>
            <a:r>
              <a:t/>
            </a:r>
            <a:endParaRPr sz="1600">
              <a:solidFill>
                <a:srgbClr val="33444C"/>
              </a:solidFill>
              <a:highlight>
                <a:srgbClr val="FFFFFF"/>
              </a:highlight>
            </a:endParaRPr>
          </a:p>
        </p:txBody>
      </p:sp>
      <p:pic>
        <p:nvPicPr>
          <p:cNvPr id="3181" name="Google Shape;3181;p104"/>
          <p:cNvPicPr preferRelativeResize="0"/>
          <p:nvPr/>
        </p:nvPicPr>
        <p:blipFill>
          <a:blip r:embed="rId3">
            <a:alphaModFix/>
          </a:blip>
          <a:stretch>
            <a:fillRect/>
          </a:stretch>
        </p:blipFill>
        <p:spPr>
          <a:xfrm>
            <a:off x="1197123" y="3589150"/>
            <a:ext cx="2303212" cy="2064955"/>
          </a:xfrm>
          <a:prstGeom prst="rect">
            <a:avLst/>
          </a:prstGeom>
          <a:noFill/>
          <a:ln>
            <a:noFill/>
          </a:ln>
        </p:spPr>
      </p:pic>
      <p:pic>
        <p:nvPicPr>
          <p:cNvPr id="3182" name="Google Shape;3182;p104"/>
          <p:cNvPicPr preferRelativeResize="0"/>
          <p:nvPr/>
        </p:nvPicPr>
        <p:blipFill>
          <a:blip r:embed="rId4">
            <a:alphaModFix/>
          </a:blip>
          <a:stretch>
            <a:fillRect/>
          </a:stretch>
        </p:blipFill>
        <p:spPr>
          <a:xfrm>
            <a:off x="4598775" y="3574300"/>
            <a:ext cx="2303212" cy="2069928"/>
          </a:xfrm>
          <a:prstGeom prst="rect">
            <a:avLst/>
          </a:prstGeom>
          <a:noFill/>
          <a:ln>
            <a:noFill/>
          </a:ln>
        </p:spPr>
      </p:pic>
      <p:sp>
        <p:nvSpPr>
          <p:cNvPr id="3183" name="Google Shape;3183;p104"/>
          <p:cNvSpPr txBox="1"/>
          <p:nvPr/>
        </p:nvSpPr>
        <p:spPr>
          <a:xfrm>
            <a:off x="159825" y="6334200"/>
            <a:ext cx="82386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3444C"/>
                </a:solidFill>
              </a:rPr>
              <a:t>Ref: </a:t>
            </a:r>
            <a:r>
              <a:rPr lang="en" sz="1200" u="sng">
                <a:solidFill>
                  <a:schemeClr val="hlink"/>
                </a:solidFill>
                <a:hlinkClick r:id="rId5"/>
              </a:rPr>
              <a:t>https://docs.docker.com/get-started/</a:t>
            </a:r>
            <a:endParaRPr sz="1200">
              <a:solidFill>
                <a:srgbClr val="33444C"/>
              </a:solidFill>
            </a:endParaRPr>
          </a:p>
          <a:p>
            <a:pPr indent="0" lvl="0" marL="0" rtl="0" algn="l">
              <a:spcBef>
                <a:spcPts val="0"/>
              </a:spcBef>
              <a:spcAft>
                <a:spcPts val="0"/>
              </a:spcAft>
              <a:buNone/>
            </a:pPr>
            <a:r>
              <a:t/>
            </a:r>
            <a:endParaRPr sz="1200">
              <a:solidFill>
                <a:srgbClr val="33444C"/>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7" name="Shape 3187"/>
        <p:cNvGrpSpPr/>
        <p:nvPr/>
      </p:nvGrpSpPr>
      <p:grpSpPr>
        <a:xfrm>
          <a:off x="0" y="0"/>
          <a:ext cx="0" cy="0"/>
          <a:chOff x="0" y="0"/>
          <a:chExt cx="0" cy="0"/>
        </a:xfrm>
      </p:grpSpPr>
      <p:sp>
        <p:nvSpPr>
          <p:cNvPr id="3188" name="Google Shape;3188;p105"/>
          <p:cNvSpPr txBox="1"/>
          <p:nvPr>
            <p:ph type="title"/>
          </p:nvPr>
        </p:nvSpPr>
        <p:spPr>
          <a:xfrm>
            <a:off x="311700" y="212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CLI</a:t>
            </a:r>
            <a:endParaRPr/>
          </a:p>
        </p:txBody>
      </p:sp>
      <p:sp>
        <p:nvSpPr>
          <p:cNvPr id="3189" name="Google Shape;3189;p105"/>
          <p:cNvSpPr txBox="1"/>
          <p:nvPr/>
        </p:nvSpPr>
        <p:spPr>
          <a:xfrm>
            <a:off x="5798625" y="6334200"/>
            <a:ext cx="8238600" cy="76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33444C"/>
                </a:solidFill>
              </a:rPr>
              <a:t>Ref: </a:t>
            </a:r>
            <a:r>
              <a:rPr lang="en" sz="1200" u="sng">
                <a:solidFill>
                  <a:schemeClr val="hlink"/>
                </a:solidFill>
                <a:hlinkClick r:id="rId3"/>
              </a:rPr>
              <a:t>https://docs.docker.com/get-started/</a:t>
            </a:r>
            <a:endParaRPr sz="1200">
              <a:solidFill>
                <a:srgbClr val="33444C"/>
              </a:solidFill>
            </a:endParaRPr>
          </a:p>
          <a:p>
            <a:pPr indent="0" lvl="0" marL="0" rtl="0" algn="l">
              <a:spcBef>
                <a:spcPts val="0"/>
              </a:spcBef>
              <a:spcAft>
                <a:spcPts val="0"/>
              </a:spcAft>
              <a:buNone/>
            </a:pPr>
            <a:r>
              <a:t/>
            </a:r>
            <a:endParaRPr sz="1200">
              <a:solidFill>
                <a:srgbClr val="33444C"/>
              </a:solidFill>
            </a:endParaRPr>
          </a:p>
        </p:txBody>
      </p:sp>
      <p:sp>
        <p:nvSpPr>
          <p:cNvPr id="3190" name="Google Shape;3190;p105"/>
          <p:cNvSpPr txBox="1"/>
          <p:nvPr/>
        </p:nvSpPr>
        <p:spPr>
          <a:xfrm>
            <a:off x="312225" y="934575"/>
            <a:ext cx="8420400" cy="5523900"/>
          </a:xfrm>
          <a:prstGeom prst="rect">
            <a:avLst/>
          </a:prstGeom>
          <a:noFill/>
          <a:ln>
            <a:noFill/>
          </a:ln>
        </p:spPr>
        <p:txBody>
          <a:bodyPr anchorCtr="0" anchor="ctr" bIns="91425" lIns="91425" spcFirstLastPara="1" rIns="91425" wrap="square" tIns="91425">
            <a:noAutofit/>
          </a:bodyPr>
          <a:lstStyle/>
          <a:p>
            <a:pPr indent="0" lvl="0" marL="0" marR="88900" rtl="0" algn="l">
              <a:lnSpc>
                <a:spcPct val="115000"/>
              </a:lnSpc>
              <a:spcBef>
                <a:spcPts val="0"/>
              </a:spcBef>
              <a:spcAft>
                <a:spcPts val="0"/>
              </a:spcAft>
              <a:buNone/>
            </a:pPr>
            <a:r>
              <a:rPr b="1" lang="en" sz="1500">
                <a:solidFill>
                  <a:srgbClr val="333333"/>
                </a:solidFill>
                <a:latin typeface="Consolas"/>
                <a:ea typeface="Consolas"/>
                <a:cs typeface="Consolas"/>
                <a:sym typeface="Consolas"/>
              </a:rPr>
              <a:t>## Ejecutamos una imagen de ejemplo</a:t>
            </a:r>
            <a:endParaRPr b="1"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lang="en" sz="1500">
                <a:solidFill>
                  <a:srgbClr val="980000"/>
                </a:solidFill>
                <a:latin typeface="Consolas"/>
                <a:ea typeface="Consolas"/>
                <a:cs typeface="Consolas"/>
                <a:sym typeface="Consolas"/>
              </a:rPr>
              <a:t>docker run hello-world</a:t>
            </a:r>
            <a:endParaRPr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Clr>
                <a:schemeClr val="dk1"/>
              </a:buClr>
              <a:buSzPts val="1100"/>
              <a:buFont typeface="Arial"/>
              <a:buNone/>
            </a:pPr>
            <a:r>
              <a:rPr b="1" lang="en" sz="1500">
                <a:solidFill>
                  <a:srgbClr val="333333"/>
                </a:solidFill>
                <a:latin typeface="Consolas"/>
                <a:ea typeface="Consolas"/>
                <a:cs typeface="Consolas"/>
                <a:sym typeface="Consolas"/>
              </a:rPr>
              <a:t>#--name asigna nombre (ps,kill,exec), -d Daemon mode]</a:t>
            </a:r>
            <a:endParaRPr b="1"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lang="en" sz="1500">
                <a:solidFill>
                  <a:srgbClr val="980000"/>
                </a:solidFill>
                <a:latin typeface="Consolas"/>
                <a:ea typeface="Consolas"/>
                <a:cs typeface="Consolas"/>
                <a:sym typeface="Consolas"/>
              </a:rPr>
              <a:t>docker run --name websrv -d  nginx</a:t>
            </a:r>
            <a:endParaRPr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b="1" lang="en" sz="1500">
                <a:solidFill>
                  <a:srgbClr val="333333"/>
                </a:solidFill>
                <a:latin typeface="Consolas"/>
                <a:ea typeface="Consolas"/>
                <a:cs typeface="Consolas"/>
                <a:sym typeface="Consolas"/>
              </a:rPr>
              <a:t>## Ejecutamos un comando dentro de un container en ejecución</a:t>
            </a:r>
            <a:endParaRPr b="1"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lang="en" sz="1500">
                <a:solidFill>
                  <a:srgbClr val="980000"/>
                </a:solidFill>
                <a:latin typeface="Consolas"/>
                <a:ea typeface="Consolas"/>
                <a:cs typeface="Consolas"/>
                <a:sym typeface="Consolas"/>
              </a:rPr>
              <a:t>docker exec -it websrv bash</a:t>
            </a:r>
            <a:endParaRPr sz="1500">
              <a:solidFill>
                <a:srgbClr val="980000"/>
              </a:solidFill>
              <a:latin typeface="Consolas"/>
              <a:ea typeface="Consolas"/>
              <a:cs typeface="Consolas"/>
              <a:sym typeface="Consolas"/>
            </a:endParaRPr>
          </a:p>
          <a:p>
            <a:pPr indent="0" lvl="0" marL="0" marR="88900" rtl="0" algn="l">
              <a:lnSpc>
                <a:spcPct val="115000"/>
              </a:lnSpc>
              <a:spcBef>
                <a:spcPts val="0"/>
              </a:spcBef>
              <a:spcAft>
                <a:spcPts val="0"/>
              </a:spcAft>
              <a:buNone/>
            </a:pPr>
            <a:r>
              <a:rPr b="1" lang="en" sz="1500">
                <a:solidFill>
                  <a:srgbClr val="333333"/>
                </a:solidFill>
                <a:latin typeface="Consolas"/>
                <a:ea typeface="Consolas"/>
                <a:cs typeface="Consolas"/>
                <a:sym typeface="Consolas"/>
              </a:rPr>
              <a:t>## Listamos las imágenes disponibles localmente</a:t>
            </a:r>
            <a:br>
              <a:rPr lang="en" sz="1500">
                <a:solidFill>
                  <a:srgbClr val="333333"/>
                </a:solidFill>
                <a:latin typeface="Consolas"/>
                <a:ea typeface="Consolas"/>
                <a:cs typeface="Consolas"/>
                <a:sym typeface="Consolas"/>
              </a:rPr>
            </a:br>
            <a:r>
              <a:rPr lang="en" sz="1500">
                <a:solidFill>
                  <a:srgbClr val="980000"/>
                </a:solidFill>
                <a:latin typeface="Consolas"/>
                <a:ea typeface="Consolas"/>
                <a:cs typeface="Consolas"/>
                <a:sym typeface="Consolas"/>
              </a:rPr>
              <a:t>docker image ls</a:t>
            </a:r>
            <a:br>
              <a:rPr lang="en" sz="1500">
                <a:solidFill>
                  <a:srgbClr val="333333"/>
                </a:solidFill>
                <a:latin typeface="Consolas"/>
                <a:ea typeface="Consolas"/>
                <a:cs typeface="Consolas"/>
                <a:sym typeface="Consolas"/>
              </a:rPr>
            </a:br>
            <a:r>
              <a:rPr b="1" lang="en" sz="1500">
                <a:solidFill>
                  <a:srgbClr val="333333"/>
                </a:solidFill>
                <a:latin typeface="Consolas"/>
                <a:ea typeface="Consolas"/>
                <a:cs typeface="Consolas"/>
                <a:sym typeface="Consolas"/>
              </a:rPr>
              <a:t>## Listamos los containers</a:t>
            </a:r>
            <a:br>
              <a:rPr lang="en" sz="1500">
                <a:solidFill>
                  <a:srgbClr val="333333"/>
                </a:solidFill>
                <a:latin typeface="Consolas"/>
                <a:ea typeface="Consolas"/>
                <a:cs typeface="Consolas"/>
                <a:sym typeface="Consolas"/>
              </a:rPr>
            </a:br>
            <a:r>
              <a:rPr lang="en" sz="1500">
                <a:solidFill>
                  <a:srgbClr val="980000"/>
                </a:solidFill>
                <a:latin typeface="Consolas"/>
                <a:ea typeface="Consolas"/>
                <a:cs typeface="Consolas"/>
                <a:sym typeface="Consolas"/>
              </a:rPr>
              <a:t>docker container ls</a:t>
            </a:r>
            <a:endParaRPr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b="1" lang="en" sz="1500">
                <a:solidFill>
                  <a:srgbClr val="333333"/>
                </a:solidFill>
                <a:latin typeface="Consolas"/>
                <a:ea typeface="Consolas"/>
                <a:cs typeface="Consolas"/>
                <a:sym typeface="Consolas"/>
              </a:rPr>
              <a:t>## Listamos los containers en ejecución</a:t>
            </a:r>
            <a:endParaRPr b="1"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lang="en" sz="1500">
                <a:solidFill>
                  <a:srgbClr val="980000"/>
                </a:solidFill>
                <a:latin typeface="Consolas"/>
                <a:ea typeface="Consolas"/>
                <a:cs typeface="Consolas"/>
                <a:sym typeface="Consolas"/>
              </a:rPr>
              <a:t>docker ps</a:t>
            </a:r>
            <a:endParaRPr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b="1" lang="en" sz="1500">
                <a:solidFill>
                  <a:srgbClr val="333333"/>
                </a:solidFill>
                <a:latin typeface="Consolas"/>
                <a:ea typeface="Consolas"/>
                <a:cs typeface="Consolas"/>
                <a:sym typeface="Consolas"/>
              </a:rPr>
              <a:t>## Detenemos un container en ejecución</a:t>
            </a:r>
            <a:endParaRPr b="1"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lang="en" sz="1500">
                <a:solidFill>
                  <a:srgbClr val="980000"/>
                </a:solidFill>
                <a:latin typeface="Consolas"/>
                <a:ea typeface="Consolas"/>
                <a:cs typeface="Consolas"/>
                <a:sym typeface="Consolas"/>
              </a:rPr>
              <a:t>docker stop &lt;container_id|name&gt;</a:t>
            </a:r>
            <a:endParaRPr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b="1" lang="en" sz="1500">
                <a:solidFill>
                  <a:srgbClr val="333333"/>
                </a:solidFill>
                <a:latin typeface="Consolas"/>
                <a:ea typeface="Consolas"/>
                <a:cs typeface="Consolas"/>
                <a:sym typeface="Consolas"/>
              </a:rPr>
              <a:t>## Matamos un container en ejecución</a:t>
            </a:r>
            <a:endParaRPr b="1"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lang="en" sz="1500">
                <a:solidFill>
                  <a:srgbClr val="980000"/>
                </a:solidFill>
                <a:latin typeface="Consolas"/>
                <a:ea typeface="Consolas"/>
                <a:cs typeface="Consolas"/>
                <a:sym typeface="Consolas"/>
              </a:rPr>
              <a:t>docker kill &lt;container_id|name&gt;</a:t>
            </a:r>
            <a:endParaRPr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b="1" lang="en" sz="1500">
                <a:solidFill>
                  <a:srgbClr val="333333"/>
                </a:solidFill>
                <a:latin typeface="Consolas"/>
                <a:ea typeface="Consolas"/>
                <a:cs typeface="Consolas"/>
                <a:sym typeface="Consolas"/>
              </a:rPr>
              <a:t>## Eliminamos un container [apagado]</a:t>
            </a:r>
            <a:endParaRPr b="1"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lang="en" sz="1500">
                <a:solidFill>
                  <a:srgbClr val="980000"/>
                </a:solidFill>
                <a:latin typeface="Consolas"/>
                <a:ea typeface="Consolas"/>
                <a:cs typeface="Consolas"/>
                <a:sym typeface="Consolas"/>
              </a:rPr>
              <a:t>docker rm &lt;container_id|name&gt;</a:t>
            </a:r>
            <a:endParaRPr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b="1" lang="en" sz="1500">
                <a:solidFill>
                  <a:srgbClr val="333333"/>
                </a:solidFill>
                <a:latin typeface="Consolas"/>
                <a:ea typeface="Consolas"/>
                <a:cs typeface="Consolas"/>
                <a:sym typeface="Consolas"/>
              </a:rPr>
              <a:t>## Ejecutamos una imagen de la distro Alpine en modo interactivo</a:t>
            </a:r>
            <a:endParaRPr b="1" sz="1500">
              <a:solidFill>
                <a:srgbClr val="333333"/>
              </a:solidFill>
              <a:latin typeface="Consolas"/>
              <a:ea typeface="Consolas"/>
              <a:cs typeface="Consolas"/>
              <a:sym typeface="Consolas"/>
            </a:endParaRPr>
          </a:p>
          <a:p>
            <a:pPr indent="0" lvl="0" marL="0" marR="88900" rtl="0" algn="l">
              <a:lnSpc>
                <a:spcPct val="115000"/>
              </a:lnSpc>
              <a:spcBef>
                <a:spcPts val="0"/>
              </a:spcBef>
              <a:spcAft>
                <a:spcPts val="0"/>
              </a:spcAft>
              <a:buNone/>
            </a:pPr>
            <a:r>
              <a:rPr lang="en" sz="1500">
                <a:solidFill>
                  <a:srgbClr val="980000"/>
                </a:solidFill>
                <a:latin typeface="Consolas"/>
                <a:ea typeface="Consolas"/>
                <a:cs typeface="Consolas"/>
                <a:sym typeface="Consolas"/>
              </a:rPr>
              <a:t>docker run -it alpine</a:t>
            </a:r>
            <a:endParaRPr sz="1500">
              <a:solidFill>
                <a:srgbClr val="8B008B"/>
              </a:solidFill>
              <a:highlight>
                <a:srgbClr val="F5F5F5"/>
              </a:highlight>
              <a:latin typeface="Consolas"/>
              <a:ea typeface="Consolas"/>
              <a:cs typeface="Consolas"/>
              <a:sym typeface="Consola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4" name="Shape 3194"/>
        <p:cNvGrpSpPr/>
        <p:nvPr/>
      </p:nvGrpSpPr>
      <p:grpSpPr>
        <a:xfrm>
          <a:off x="0" y="0"/>
          <a:ext cx="0" cy="0"/>
          <a:chOff x="0" y="0"/>
          <a:chExt cx="0" cy="0"/>
        </a:xfrm>
      </p:grpSpPr>
      <p:sp>
        <p:nvSpPr>
          <p:cNvPr id="3195" name="Google Shape;3195;p106"/>
          <p:cNvSpPr txBox="1"/>
          <p:nvPr>
            <p:ph type="title"/>
          </p:nvPr>
        </p:nvSpPr>
        <p:spPr>
          <a:xfrm>
            <a:off x="148750" y="2022417"/>
            <a:ext cx="8520600" cy="76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200"/>
              <a:t>Cloud Native</a:t>
            </a:r>
            <a:endParaRPr sz="5200"/>
          </a:p>
          <a:p>
            <a:pPr indent="0" lvl="0" marL="0" rtl="0" algn="ctr">
              <a:spcBef>
                <a:spcPts val="0"/>
              </a:spcBef>
              <a:spcAft>
                <a:spcPts val="0"/>
              </a:spcAft>
              <a:buClr>
                <a:schemeClr val="dk1"/>
              </a:buClr>
              <a:buSzPts val="1100"/>
              <a:buFont typeface="Arial"/>
              <a:buNone/>
            </a:pPr>
            <a:r>
              <a:rPr lang="en" sz="5200"/>
              <a:t>Como puedo seguir …</a:t>
            </a:r>
            <a:endParaRPr sz="5200"/>
          </a:p>
          <a:p>
            <a:pPr indent="0" lvl="0" marL="0" rtl="0" algn="ctr">
              <a:spcBef>
                <a:spcPts val="0"/>
              </a:spcBef>
              <a:spcAft>
                <a:spcPts val="0"/>
              </a:spcAft>
              <a:buClr>
                <a:schemeClr val="dk1"/>
              </a:buClr>
              <a:buSzPts val="1100"/>
              <a:buFont typeface="Arial"/>
              <a:buNone/>
            </a:pPr>
            <a:r>
              <a:t/>
            </a:r>
            <a:endParaRPr sz="5200"/>
          </a:p>
          <a:p>
            <a:pPr indent="0" lvl="0" marL="0" rtl="0" algn="ctr">
              <a:spcBef>
                <a:spcPts val="0"/>
              </a:spcBef>
              <a:spcAft>
                <a:spcPts val="0"/>
              </a:spcAft>
              <a:buClr>
                <a:schemeClr val="dk1"/>
              </a:buClr>
              <a:buSzPts val="1100"/>
              <a:buFont typeface="Arial"/>
              <a:buNone/>
            </a:pPr>
            <a:r>
              <a:t/>
            </a:r>
            <a:endParaRPr sz="5200"/>
          </a:p>
          <a:p>
            <a:pPr indent="0" lvl="0" marL="0" rtl="0" algn="ctr">
              <a:spcBef>
                <a:spcPts val="0"/>
              </a:spcBef>
              <a:spcAft>
                <a:spcPts val="0"/>
              </a:spcAft>
              <a:buClr>
                <a:schemeClr val="dk1"/>
              </a:buClr>
              <a:buSzPts val="1100"/>
              <a:buFont typeface="Arial"/>
              <a:buNone/>
            </a:pPr>
            <a:r>
              <a:t/>
            </a:r>
            <a:endParaRPr sz="5200"/>
          </a:p>
          <a:p>
            <a:pPr indent="0" lvl="0" marL="0" rtl="0" algn="l">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9" name="Shape 3199"/>
        <p:cNvGrpSpPr/>
        <p:nvPr/>
      </p:nvGrpSpPr>
      <p:grpSpPr>
        <a:xfrm>
          <a:off x="0" y="0"/>
          <a:ext cx="0" cy="0"/>
          <a:chOff x="0" y="0"/>
          <a:chExt cx="0" cy="0"/>
        </a:xfrm>
      </p:grpSpPr>
      <p:sp>
        <p:nvSpPr>
          <p:cNvPr id="3200" name="Google Shape;3200;p107"/>
          <p:cNvSpPr txBox="1"/>
          <p:nvPr>
            <p:ph type="title"/>
          </p:nvPr>
        </p:nvSpPr>
        <p:spPr>
          <a:xfrm>
            <a:off x="311700" y="1361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[Kubernetes Engine]</a:t>
            </a:r>
            <a:endParaRPr/>
          </a:p>
          <a:p>
            <a:pPr indent="0" lvl="0" marL="0" rtl="0" algn="l">
              <a:spcBef>
                <a:spcPts val="0"/>
              </a:spcBef>
              <a:spcAft>
                <a:spcPts val="0"/>
              </a:spcAft>
              <a:buNone/>
            </a:pPr>
            <a:r>
              <a:t/>
            </a:r>
            <a:endParaRPr/>
          </a:p>
        </p:txBody>
      </p:sp>
      <p:sp>
        <p:nvSpPr>
          <p:cNvPr id="3201" name="Google Shape;3201;p107"/>
          <p:cNvSpPr txBox="1"/>
          <p:nvPr/>
        </p:nvSpPr>
        <p:spPr>
          <a:xfrm>
            <a:off x="690400" y="690400"/>
            <a:ext cx="51549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3"/>
              </a:rPr>
              <a:t>https://console.cloud.google.com</a:t>
            </a:r>
            <a:endParaRPr sz="1800"/>
          </a:p>
        </p:txBody>
      </p:sp>
      <p:pic>
        <p:nvPicPr>
          <p:cNvPr id="3202" name="Google Shape;3202;p107"/>
          <p:cNvPicPr preferRelativeResize="0"/>
          <p:nvPr/>
        </p:nvPicPr>
        <p:blipFill>
          <a:blip r:embed="rId4">
            <a:alphaModFix/>
          </a:blip>
          <a:stretch>
            <a:fillRect/>
          </a:stretch>
        </p:blipFill>
        <p:spPr>
          <a:xfrm>
            <a:off x="76200" y="1246998"/>
            <a:ext cx="8991599" cy="507760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6" name="Shape 3206"/>
        <p:cNvGrpSpPr/>
        <p:nvPr/>
      </p:nvGrpSpPr>
      <p:grpSpPr>
        <a:xfrm>
          <a:off x="0" y="0"/>
          <a:ext cx="0" cy="0"/>
          <a:chOff x="0" y="0"/>
          <a:chExt cx="0" cy="0"/>
        </a:xfrm>
      </p:grpSpPr>
      <p:sp>
        <p:nvSpPr>
          <p:cNvPr id="3207" name="Google Shape;3207;p108"/>
          <p:cNvSpPr txBox="1"/>
          <p:nvPr>
            <p:ph type="title"/>
          </p:nvPr>
        </p:nvSpPr>
        <p:spPr>
          <a:xfrm>
            <a:off x="311700" y="212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Creamos el cluster</a:t>
            </a:r>
            <a:endParaRPr/>
          </a:p>
        </p:txBody>
      </p:sp>
      <p:sp>
        <p:nvSpPr>
          <p:cNvPr id="3208" name="Google Shape;3208;p108"/>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09" name="Google Shape;3209;p108"/>
          <p:cNvPicPr preferRelativeResize="0"/>
          <p:nvPr/>
        </p:nvPicPr>
        <p:blipFill>
          <a:blip r:embed="rId3">
            <a:alphaModFix/>
          </a:blip>
          <a:stretch>
            <a:fillRect/>
          </a:stretch>
        </p:blipFill>
        <p:spPr>
          <a:xfrm>
            <a:off x="0" y="847165"/>
            <a:ext cx="9144001" cy="5163671"/>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3" name="Shape 3213"/>
        <p:cNvGrpSpPr/>
        <p:nvPr/>
      </p:nvGrpSpPr>
      <p:grpSpPr>
        <a:xfrm>
          <a:off x="0" y="0"/>
          <a:ext cx="0" cy="0"/>
          <a:chOff x="0" y="0"/>
          <a:chExt cx="0" cy="0"/>
        </a:xfrm>
      </p:grpSpPr>
      <p:sp>
        <p:nvSpPr>
          <p:cNvPr id="3214" name="Google Shape;3214;p109"/>
          <p:cNvSpPr txBox="1"/>
          <p:nvPr>
            <p:ph type="title"/>
          </p:nvPr>
        </p:nvSpPr>
        <p:spPr>
          <a:xfrm>
            <a:off x="311700" y="212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Creamos el cluster</a:t>
            </a:r>
            <a:endParaRPr/>
          </a:p>
        </p:txBody>
      </p:sp>
      <p:sp>
        <p:nvSpPr>
          <p:cNvPr id="3215" name="Google Shape;3215;p109"/>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16" name="Google Shape;3216;p109"/>
          <p:cNvPicPr preferRelativeResize="0"/>
          <p:nvPr/>
        </p:nvPicPr>
        <p:blipFill>
          <a:blip r:embed="rId3">
            <a:alphaModFix/>
          </a:blip>
          <a:stretch>
            <a:fillRect/>
          </a:stretch>
        </p:blipFill>
        <p:spPr>
          <a:xfrm>
            <a:off x="0" y="847165"/>
            <a:ext cx="9144001" cy="5163671"/>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0" name="Shape 3220"/>
        <p:cNvGrpSpPr/>
        <p:nvPr/>
      </p:nvGrpSpPr>
      <p:grpSpPr>
        <a:xfrm>
          <a:off x="0" y="0"/>
          <a:ext cx="0" cy="0"/>
          <a:chOff x="0" y="0"/>
          <a:chExt cx="0" cy="0"/>
        </a:xfrm>
      </p:grpSpPr>
      <p:sp>
        <p:nvSpPr>
          <p:cNvPr id="3221" name="Google Shape;3221;p110"/>
          <p:cNvSpPr txBox="1"/>
          <p:nvPr>
            <p:ph type="title"/>
          </p:nvPr>
        </p:nvSpPr>
        <p:spPr>
          <a:xfrm>
            <a:off x="311700" y="212367"/>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Creamos el cluster</a:t>
            </a:r>
            <a:endParaRPr/>
          </a:p>
        </p:txBody>
      </p:sp>
      <p:sp>
        <p:nvSpPr>
          <p:cNvPr id="3222" name="Google Shape;3222;p110"/>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23" name="Google Shape;3223;p110"/>
          <p:cNvPicPr preferRelativeResize="0"/>
          <p:nvPr/>
        </p:nvPicPr>
        <p:blipFill>
          <a:blip r:embed="rId3">
            <a:alphaModFix/>
          </a:blip>
          <a:stretch>
            <a:fillRect/>
          </a:stretch>
        </p:blipFill>
        <p:spPr>
          <a:xfrm>
            <a:off x="76200" y="999565"/>
            <a:ext cx="9144001" cy="516367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7" name="Shape 3227"/>
        <p:cNvGrpSpPr/>
        <p:nvPr/>
      </p:nvGrpSpPr>
      <p:grpSpPr>
        <a:xfrm>
          <a:off x="0" y="0"/>
          <a:ext cx="0" cy="0"/>
          <a:chOff x="0" y="0"/>
          <a:chExt cx="0" cy="0"/>
        </a:xfrm>
      </p:grpSpPr>
      <p:sp>
        <p:nvSpPr>
          <p:cNvPr id="3228" name="Google Shape;3228;p111"/>
          <p:cNvSpPr txBox="1"/>
          <p:nvPr>
            <p:ph type="title"/>
          </p:nvPr>
        </p:nvSpPr>
        <p:spPr>
          <a:xfrm>
            <a:off x="311700" y="212375"/>
            <a:ext cx="86340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Conectamos al cluster con cloud shell</a:t>
            </a:r>
            <a:endParaRPr/>
          </a:p>
        </p:txBody>
      </p:sp>
      <p:sp>
        <p:nvSpPr>
          <p:cNvPr id="3229" name="Google Shape;3229;p11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30" name="Google Shape;3230;p111"/>
          <p:cNvPicPr preferRelativeResize="0"/>
          <p:nvPr/>
        </p:nvPicPr>
        <p:blipFill>
          <a:blip r:embed="rId3">
            <a:alphaModFix/>
          </a:blip>
          <a:stretch>
            <a:fillRect/>
          </a:stretch>
        </p:blipFill>
        <p:spPr>
          <a:xfrm>
            <a:off x="0" y="847165"/>
            <a:ext cx="9144001" cy="516367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4" name="Shape 3234"/>
        <p:cNvGrpSpPr/>
        <p:nvPr/>
      </p:nvGrpSpPr>
      <p:grpSpPr>
        <a:xfrm>
          <a:off x="0" y="0"/>
          <a:ext cx="0" cy="0"/>
          <a:chOff x="0" y="0"/>
          <a:chExt cx="0" cy="0"/>
        </a:xfrm>
      </p:grpSpPr>
      <p:sp>
        <p:nvSpPr>
          <p:cNvPr id="3235" name="Google Shape;3235;p112"/>
          <p:cNvSpPr txBox="1"/>
          <p:nvPr>
            <p:ph type="title"/>
          </p:nvPr>
        </p:nvSpPr>
        <p:spPr>
          <a:xfrm>
            <a:off x="311700" y="212375"/>
            <a:ext cx="86340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 Cloud: Conectamos al cluster con cloud shell</a:t>
            </a:r>
            <a:endParaRPr/>
          </a:p>
        </p:txBody>
      </p:sp>
      <p:sp>
        <p:nvSpPr>
          <p:cNvPr id="3236" name="Google Shape;3236;p112"/>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237" name="Google Shape;3237;p112"/>
          <p:cNvPicPr preferRelativeResize="0"/>
          <p:nvPr/>
        </p:nvPicPr>
        <p:blipFill>
          <a:blip r:embed="rId3">
            <a:alphaModFix/>
          </a:blip>
          <a:stretch>
            <a:fillRect/>
          </a:stretch>
        </p:blipFill>
        <p:spPr>
          <a:xfrm>
            <a:off x="0" y="999565"/>
            <a:ext cx="9144001" cy="51636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